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954" r:id="rId4"/>
  </p:sldMasterIdLst>
  <p:notesMasterIdLst>
    <p:notesMasterId r:id="rId21"/>
  </p:notesMasterIdLst>
  <p:handoutMasterIdLst>
    <p:handoutMasterId r:id="rId22"/>
  </p:handoutMasterIdLst>
  <p:sldIdLst>
    <p:sldId id="261" r:id="rId5"/>
    <p:sldId id="273" r:id="rId6"/>
    <p:sldId id="315" r:id="rId7"/>
    <p:sldId id="317" r:id="rId8"/>
    <p:sldId id="323" r:id="rId9"/>
    <p:sldId id="318" r:id="rId10"/>
    <p:sldId id="325" r:id="rId11"/>
    <p:sldId id="324" r:id="rId12"/>
    <p:sldId id="326" r:id="rId13"/>
    <p:sldId id="327" r:id="rId14"/>
    <p:sldId id="319" r:id="rId15"/>
    <p:sldId id="321" r:id="rId16"/>
    <p:sldId id="320" r:id="rId17"/>
    <p:sldId id="322" r:id="rId18"/>
    <p:sldId id="328" r:id="rId19"/>
    <p:sldId id="31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C621"/>
    <a:srgbClr val="EEEEEE"/>
    <a:srgbClr val="87175F"/>
    <a:srgbClr val="E58C09"/>
    <a:srgbClr val="43467B"/>
    <a:srgbClr val="AEA422"/>
    <a:srgbClr val="F69E1D"/>
    <a:srgbClr val="E19E6B"/>
    <a:srgbClr val="75503A"/>
    <a:srgbClr val="DDB6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DBED569-4797-4DF1-A0F4-6AAB3CD982D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034" autoAdjust="0"/>
  </p:normalViewPr>
  <p:slideViewPr>
    <p:cSldViewPr>
      <p:cViewPr varScale="1">
        <p:scale>
          <a:sx n="114" d="100"/>
          <a:sy n="114" d="100"/>
        </p:scale>
        <p:origin x="414" y="102"/>
      </p:cViewPr>
      <p:guideLst/>
    </p:cSldViewPr>
  </p:slideViewPr>
  <p:outlineViewPr>
    <p:cViewPr>
      <p:scale>
        <a:sx n="33" d="100"/>
        <a:sy n="33" d="100"/>
      </p:scale>
      <p:origin x="0" y="-2082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3187" y="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464472-DAE5-4012-9A5A-CB432293B4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Tw Cen MT" panose="020B0602020104020603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6DB41-0314-4E22-8F5A-547FA67B06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233E32-5603-440A-ACDD-7442C88C5FED}" type="datetimeFigureOut">
              <a:rPr lang="en-US" smtClean="0">
                <a:latin typeface="Tw Cen MT" panose="020B0602020104020603" pitchFamily="34" charset="0"/>
              </a:rPr>
              <a:t>10/14/2021</a:t>
            </a:fld>
            <a:endParaRPr lang="en-US" dirty="0">
              <a:latin typeface="Tw Cen MT" panose="020B06020201040206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63188E-D235-4A3B-823C-E0E10F336C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Tw Cen MT" panose="020B06020201040206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D3A68C-A1CC-4704-8503-01E13B0AED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B1589-0F8A-400D-AEF4-57688446A2F5}" type="slidenum">
              <a:rPr lang="en-US" smtClean="0">
                <a:latin typeface="Tw Cen MT" panose="020B0602020104020603" pitchFamily="34" charset="0"/>
              </a:rPr>
              <a:t>‹#›</a:t>
            </a:fld>
            <a:endParaRPr lang="en-US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9105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w Cen MT" panose="020B0602020104020603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w Cen MT" panose="020B0602020104020603" pitchFamily="34" charset="0"/>
              </a:defRPr>
            </a:lvl1pPr>
          </a:lstStyle>
          <a:p>
            <a:fld id="{AF4A386A-BFE4-4655-9801-CBB04655F27A}" type="datetimeFigureOut">
              <a:rPr lang="en-US" noProof="0" smtClean="0"/>
              <a:pPr/>
              <a:t>10/14/2021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w Cen MT" panose="020B0602020104020603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w Cen MT" panose="020B0602020104020603" pitchFamily="34" charset="0"/>
              </a:defRPr>
            </a:lvl1pPr>
          </a:lstStyle>
          <a:p>
            <a:fld id="{DAE5FABD-26C8-4F74-B1E3-45BC91BC9D7B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7753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47987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4910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DeepYellow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4016877F-9863-4CBC-B4AF-D4764DBA6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99" y="457200"/>
            <a:ext cx="8128343" cy="6248400"/>
          </a:xfrm>
          <a:custGeom>
            <a:avLst/>
            <a:gdLst>
              <a:gd name="connsiteX0" fmla="*/ 0 w 8128343"/>
              <a:gd name="connsiteY0" fmla="*/ 0 h 6248400"/>
              <a:gd name="connsiteX1" fmla="*/ 8128343 w 8128343"/>
              <a:gd name="connsiteY1" fmla="*/ 0 h 6248400"/>
              <a:gd name="connsiteX2" fmla="*/ 8128343 w 8128343"/>
              <a:gd name="connsiteY2" fmla="*/ 3258609 h 6248400"/>
              <a:gd name="connsiteX3" fmla="*/ 5858354 w 8128343"/>
              <a:gd name="connsiteY3" fmla="*/ 6248400 h 6248400"/>
              <a:gd name="connsiteX4" fmla="*/ 0 w 8128343"/>
              <a:gd name="connsiteY4" fmla="*/ 624840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343" h="6248400">
                <a:moveTo>
                  <a:pt x="0" y="0"/>
                </a:moveTo>
                <a:lnTo>
                  <a:pt x="8128343" y="0"/>
                </a:lnTo>
                <a:lnTo>
                  <a:pt x="8128343" y="3258609"/>
                </a:lnTo>
                <a:lnTo>
                  <a:pt x="5858354" y="6248400"/>
                </a:lnTo>
                <a:lnTo>
                  <a:pt x="0" y="62484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GB" sz="18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/>
            <a:r>
              <a:rPr lang="en-US" noProof="0"/>
              <a:t>I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070D0C4-1F90-4B84-B84E-8285FA0A01B0}"/>
              </a:ext>
            </a:extLst>
          </p:cNvPr>
          <p:cNvSpPr/>
          <p:nvPr userDrawn="1"/>
        </p:nvSpPr>
        <p:spPr>
          <a:xfrm rot="2232448">
            <a:off x="9455741" y="-926244"/>
            <a:ext cx="131438" cy="8710488"/>
          </a:xfrm>
          <a:custGeom>
            <a:avLst/>
            <a:gdLst>
              <a:gd name="connsiteX0" fmla="*/ 0 w 131438"/>
              <a:gd name="connsiteY0" fmla="*/ 99793 h 8710488"/>
              <a:gd name="connsiteX1" fmla="*/ 131438 w 131438"/>
              <a:gd name="connsiteY1" fmla="*/ 0 h 8710488"/>
              <a:gd name="connsiteX2" fmla="*/ 131438 w 131438"/>
              <a:gd name="connsiteY2" fmla="*/ 8610694 h 8710488"/>
              <a:gd name="connsiteX3" fmla="*/ 0 w 131438"/>
              <a:gd name="connsiteY3" fmla="*/ 8710488 h 871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438" h="8710488">
                <a:moveTo>
                  <a:pt x="0" y="99793"/>
                </a:moveTo>
                <a:lnTo>
                  <a:pt x="131438" y="0"/>
                </a:lnTo>
                <a:lnTo>
                  <a:pt x="131438" y="8610694"/>
                </a:lnTo>
                <a:lnTo>
                  <a:pt x="0" y="87104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8546525-A0E6-4238-93BC-5D43C93A4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232448">
            <a:off x="9332817" y="-941780"/>
            <a:ext cx="172357" cy="8741560"/>
          </a:xfrm>
          <a:custGeom>
            <a:avLst/>
            <a:gdLst>
              <a:gd name="connsiteX0" fmla="*/ 172357 w 172357"/>
              <a:gd name="connsiteY0" fmla="*/ 0 h 8741560"/>
              <a:gd name="connsiteX1" fmla="*/ 172357 w 172357"/>
              <a:gd name="connsiteY1" fmla="*/ 8610698 h 8741560"/>
              <a:gd name="connsiteX2" fmla="*/ 0 w 172357"/>
              <a:gd name="connsiteY2" fmla="*/ 8741560 h 8741560"/>
              <a:gd name="connsiteX3" fmla="*/ 0 w 172357"/>
              <a:gd name="connsiteY3" fmla="*/ 130862 h 874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357" h="8741560">
                <a:moveTo>
                  <a:pt x="172357" y="0"/>
                </a:moveTo>
                <a:lnTo>
                  <a:pt x="172357" y="8610698"/>
                </a:lnTo>
                <a:lnTo>
                  <a:pt x="0" y="8741560"/>
                </a:lnTo>
                <a:lnTo>
                  <a:pt x="0" y="1308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599" y="304800"/>
            <a:ext cx="8128343" cy="62484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8135" y="1219199"/>
            <a:ext cx="7232465" cy="2732439"/>
          </a:xfrm>
        </p:spPr>
        <p:txBody>
          <a:bodyPr anchor="t">
            <a:normAutofit/>
          </a:bodyPr>
          <a:lstStyle>
            <a:lvl1pPr algn="l">
              <a:defRPr lang="en-US" sz="5000" kern="1200" cap="all" spc="100" baseline="0" dirty="0">
                <a:solidFill>
                  <a:srgbClr val="2C2E5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8134" y="4069079"/>
            <a:ext cx="5022666" cy="1463040"/>
          </a:xfrm>
        </p:spPr>
        <p:txBody>
          <a:bodyPr lIns="91440" rIns="9144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05A207-2310-4F94-86E5-13B4CCC3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1562101" y="-114299"/>
            <a:ext cx="304797" cy="53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13448" y="34960"/>
            <a:ext cx="5178552" cy="6823040"/>
          </a:xfrm>
          <a:custGeom>
            <a:avLst/>
            <a:gdLst>
              <a:gd name="connsiteX0" fmla="*/ 5178552 w 5178552"/>
              <a:gd name="connsiteY0" fmla="*/ 0 h 6823040"/>
              <a:gd name="connsiteX1" fmla="*/ 5178552 w 5178552"/>
              <a:gd name="connsiteY1" fmla="*/ 6823040 h 6823040"/>
              <a:gd name="connsiteX2" fmla="*/ 1752601 w 5178552"/>
              <a:gd name="connsiteY2" fmla="*/ 6823040 h 6823040"/>
              <a:gd name="connsiteX3" fmla="*/ 0 w 5178552"/>
              <a:gd name="connsiteY3" fmla="*/ 6823040 h 6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552" h="6823040">
                <a:moveTo>
                  <a:pt x="5178552" y="0"/>
                </a:moveTo>
                <a:lnTo>
                  <a:pt x="5178552" y="6823040"/>
                </a:lnTo>
                <a:lnTo>
                  <a:pt x="1752601" y="6823040"/>
                </a:lnTo>
                <a:lnTo>
                  <a:pt x="0" y="682304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625404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2667000"/>
            <a:ext cx="10288693" cy="3660648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F422E5-0916-42D9-AC79-50E4FC133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15529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5425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sea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148865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49718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32375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7665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5362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Blue_Triangle patch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05BCA9F-FC20-461D-9118-7EC2AC28D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75958" y="0"/>
            <a:ext cx="9016043" cy="6858000"/>
          </a:xfrm>
          <a:custGeom>
            <a:avLst/>
            <a:gdLst>
              <a:gd name="connsiteX0" fmla="*/ 5153328 w 9016043"/>
              <a:gd name="connsiteY0" fmla="*/ 0 h 6858000"/>
              <a:gd name="connsiteX1" fmla="*/ 9016043 w 9016043"/>
              <a:gd name="connsiteY1" fmla="*/ 0 h 6858000"/>
              <a:gd name="connsiteX2" fmla="*/ 9016043 w 9016043"/>
              <a:gd name="connsiteY2" fmla="*/ 6858000 h 6858000"/>
              <a:gd name="connsiteX3" fmla="*/ 0 w 9016043"/>
              <a:gd name="connsiteY3" fmla="*/ 6858000 h 6858000"/>
              <a:gd name="connsiteX4" fmla="*/ 5153328 w 9016043"/>
              <a:gd name="connsiteY4" fmla="*/ 681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6043" h="6858000">
                <a:moveTo>
                  <a:pt x="5153328" y="0"/>
                </a:moveTo>
                <a:lnTo>
                  <a:pt x="9016043" y="0"/>
                </a:lnTo>
                <a:lnTo>
                  <a:pt x="9016043" y="6858000"/>
                </a:lnTo>
                <a:lnTo>
                  <a:pt x="0" y="6858000"/>
                </a:lnTo>
                <a:lnTo>
                  <a:pt x="5153328" y="68183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4092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1" y="2667000"/>
            <a:ext cx="5775960" cy="3660648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F422E5-0916-42D9-AC79-50E4FC133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29399" y="2667000"/>
            <a:ext cx="5013959" cy="366077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F869F17-9BF3-4974-956D-0CBCD60BA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2137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and Image_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1" y="2667000"/>
            <a:ext cx="5775960" cy="3660648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29399" y="2667000"/>
            <a:ext cx="5013959" cy="366077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654DBB0-1027-4E5D-B635-00F2F173A2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337710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_DeepYellow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4016877F-9863-4CBC-B4AF-D4764DBA6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99" y="457200"/>
            <a:ext cx="8128343" cy="6248400"/>
          </a:xfrm>
          <a:custGeom>
            <a:avLst/>
            <a:gdLst>
              <a:gd name="connsiteX0" fmla="*/ 0 w 8128343"/>
              <a:gd name="connsiteY0" fmla="*/ 0 h 6248400"/>
              <a:gd name="connsiteX1" fmla="*/ 8128343 w 8128343"/>
              <a:gd name="connsiteY1" fmla="*/ 0 h 6248400"/>
              <a:gd name="connsiteX2" fmla="*/ 8128343 w 8128343"/>
              <a:gd name="connsiteY2" fmla="*/ 3258609 h 6248400"/>
              <a:gd name="connsiteX3" fmla="*/ 5858354 w 8128343"/>
              <a:gd name="connsiteY3" fmla="*/ 6248400 h 6248400"/>
              <a:gd name="connsiteX4" fmla="*/ 0 w 8128343"/>
              <a:gd name="connsiteY4" fmla="*/ 624840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343" h="6248400">
                <a:moveTo>
                  <a:pt x="0" y="0"/>
                </a:moveTo>
                <a:lnTo>
                  <a:pt x="8128343" y="0"/>
                </a:lnTo>
                <a:lnTo>
                  <a:pt x="8128343" y="3258609"/>
                </a:lnTo>
                <a:lnTo>
                  <a:pt x="5858354" y="6248400"/>
                </a:lnTo>
                <a:lnTo>
                  <a:pt x="0" y="6248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GB" sz="18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/>
            <a:r>
              <a:rPr lang="en-US" noProof="0"/>
              <a:t>I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070D0C4-1F90-4B84-B84E-8285FA0A01B0}"/>
              </a:ext>
            </a:extLst>
          </p:cNvPr>
          <p:cNvSpPr/>
          <p:nvPr userDrawn="1"/>
        </p:nvSpPr>
        <p:spPr>
          <a:xfrm rot="2232448">
            <a:off x="9455741" y="-926244"/>
            <a:ext cx="131438" cy="8710488"/>
          </a:xfrm>
          <a:custGeom>
            <a:avLst/>
            <a:gdLst>
              <a:gd name="connsiteX0" fmla="*/ 0 w 131438"/>
              <a:gd name="connsiteY0" fmla="*/ 99793 h 8710488"/>
              <a:gd name="connsiteX1" fmla="*/ 131438 w 131438"/>
              <a:gd name="connsiteY1" fmla="*/ 0 h 8710488"/>
              <a:gd name="connsiteX2" fmla="*/ 131438 w 131438"/>
              <a:gd name="connsiteY2" fmla="*/ 8610694 h 8710488"/>
              <a:gd name="connsiteX3" fmla="*/ 0 w 131438"/>
              <a:gd name="connsiteY3" fmla="*/ 8710488 h 871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438" h="8710488">
                <a:moveTo>
                  <a:pt x="0" y="99793"/>
                </a:moveTo>
                <a:lnTo>
                  <a:pt x="131438" y="0"/>
                </a:lnTo>
                <a:lnTo>
                  <a:pt x="131438" y="8610694"/>
                </a:lnTo>
                <a:lnTo>
                  <a:pt x="0" y="87104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8546525-A0E6-4238-93BC-5D43C93A4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232448">
            <a:off x="9332817" y="-941780"/>
            <a:ext cx="172357" cy="8741560"/>
          </a:xfrm>
          <a:custGeom>
            <a:avLst/>
            <a:gdLst>
              <a:gd name="connsiteX0" fmla="*/ 172357 w 172357"/>
              <a:gd name="connsiteY0" fmla="*/ 0 h 8741560"/>
              <a:gd name="connsiteX1" fmla="*/ 172357 w 172357"/>
              <a:gd name="connsiteY1" fmla="*/ 8610698 h 8741560"/>
              <a:gd name="connsiteX2" fmla="*/ 0 w 172357"/>
              <a:gd name="connsiteY2" fmla="*/ 8741560 h 8741560"/>
              <a:gd name="connsiteX3" fmla="*/ 0 w 172357"/>
              <a:gd name="connsiteY3" fmla="*/ 130862 h 874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357" h="8741560">
                <a:moveTo>
                  <a:pt x="172357" y="0"/>
                </a:moveTo>
                <a:lnTo>
                  <a:pt x="172357" y="8610698"/>
                </a:lnTo>
                <a:lnTo>
                  <a:pt x="0" y="8741560"/>
                </a:lnTo>
                <a:lnTo>
                  <a:pt x="0" y="1308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599" y="304800"/>
            <a:ext cx="8128343" cy="62484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8135" y="1219199"/>
            <a:ext cx="7232465" cy="2732439"/>
          </a:xfrm>
        </p:spPr>
        <p:txBody>
          <a:bodyPr anchor="t">
            <a:normAutofit/>
          </a:bodyPr>
          <a:lstStyle>
            <a:lvl1pPr algn="l">
              <a:defRPr lang="en-US" sz="5000" kern="1200" cap="all" spc="100" baseline="0" dirty="0">
                <a:solidFill>
                  <a:srgbClr val="2C2E5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8134" y="4069079"/>
            <a:ext cx="5022666" cy="1463040"/>
          </a:xfrm>
        </p:spPr>
        <p:txBody>
          <a:bodyPr lIns="91440" rIns="9144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05A207-2310-4F94-86E5-13B4CCC3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1562101" y="-114299"/>
            <a:ext cx="304797" cy="5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13448" y="34960"/>
            <a:ext cx="5178552" cy="6823040"/>
          </a:xfrm>
          <a:custGeom>
            <a:avLst/>
            <a:gdLst>
              <a:gd name="connsiteX0" fmla="*/ 5178552 w 5178552"/>
              <a:gd name="connsiteY0" fmla="*/ 0 h 6823040"/>
              <a:gd name="connsiteX1" fmla="*/ 5178552 w 5178552"/>
              <a:gd name="connsiteY1" fmla="*/ 6823040 h 6823040"/>
              <a:gd name="connsiteX2" fmla="*/ 1752601 w 5178552"/>
              <a:gd name="connsiteY2" fmla="*/ 6823040 h 6823040"/>
              <a:gd name="connsiteX3" fmla="*/ 0 w 5178552"/>
              <a:gd name="connsiteY3" fmla="*/ 6823040 h 6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552" h="6823040">
                <a:moveTo>
                  <a:pt x="5178552" y="0"/>
                </a:moveTo>
                <a:lnTo>
                  <a:pt x="5178552" y="6823040"/>
                </a:lnTo>
                <a:lnTo>
                  <a:pt x="1752601" y="6823040"/>
                </a:lnTo>
                <a:lnTo>
                  <a:pt x="0" y="682304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3920827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and Image_Top shape whit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334001" y="112976"/>
            <a:ext cx="6858000" cy="6745024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E59725C5-1168-4A5F-B420-8E05620196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rot="5400000">
            <a:off x="5238089" y="208890"/>
            <a:ext cx="6745024" cy="6553200"/>
          </a:xfrm>
          <a:gradFill flip="none" rotWithShape="1">
            <a:gsLst>
              <a:gs pos="0">
                <a:schemeClr val="bg1"/>
              </a:gs>
              <a:gs pos="82000">
                <a:schemeClr val="bg1">
                  <a:alpha val="0"/>
                </a:schemeClr>
              </a:gs>
            </a:gsLst>
            <a:lin ang="16200000" scaled="1"/>
            <a:tileRect/>
          </a:gra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1" y="2667000"/>
            <a:ext cx="5775960" cy="3660648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532AFA8-ADE4-4C3E-AF0A-235C72499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7721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  <p15:guide id="3" pos="43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and half horizontal Image_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48641" y="2667001"/>
            <a:ext cx="11094718" cy="1757126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4709677"/>
            <a:ext cx="11094717" cy="1500876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232B29A-2701-4A73-83CF-09E0AB1B2D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46410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and half Image_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48641" y="2667001"/>
            <a:ext cx="5775959" cy="3543552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53200" y="2667001"/>
            <a:ext cx="5090157" cy="3543552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A52166E-5DA9-4AA1-9355-E8DBFDD90A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64095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Title Content and 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735623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4617492"/>
            <a:ext cx="9890759" cy="1527048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327842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FF8476-DF8C-4276-8CF6-44BC91B88C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70053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Title Two column Content and 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735623"/>
            <a:ext cx="111099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1" y="4617492"/>
            <a:ext cx="5212080" cy="1527048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327842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E93A96C6-A4F2-43F1-A47D-0D52EF29954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446520" y="4617492"/>
            <a:ext cx="5212080" cy="1527048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C5AD12C-F7F6-431D-ABA4-F7E37CACEA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90030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Image Title Two column Content and 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1698" y="3735622"/>
            <a:ext cx="5013960" cy="2408917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327842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38376498-C218-4EDB-8416-A59802EF2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39000" y="1981199"/>
            <a:ext cx="4389542" cy="4163339"/>
          </a:xfrm>
          <a:solidFill>
            <a:schemeClr val="bg1"/>
          </a:solidFill>
          <a:ln w="28575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E93A96C6-A4F2-43F1-A47D-0D52EF29954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589520" y="2286000"/>
            <a:ext cx="3688080" cy="3581400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Important Content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EC81B64-070E-43F3-BCB5-833AB965D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3717925"/>
            <a:ext cx="914400" cy="93027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D5893EC-1256-429B-9581-379342C236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66431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Multiple images Title Two column Content and 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4176259"/>
            <a:ext cx="4343400" cy="1968280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327842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96DE17A8-F4B7-4571-A6E8-FD28BA425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42834" y="1066801"/>
            <a:ext cx="3505199" cy="507773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9D9A0502-98A2-467D-BE1C-CE8391C73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91000" y="4343400"/>
            <a:ext cx="2743200" cy="180113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8298DB4E-3B92-4CA4-852A-9F647E721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191000" y="1066801"/>
            <a:ext cx="2743200" cy="3126023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E528B4D-15E8-4161-96F7-75D0217AD2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69429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with Top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674502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C67066A-9B9E-468B-97C6-94BF615FA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AF7E6-6C19-4A41-BFA5-44C4F2A3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5181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124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FC59837-0A86-4467-BB38-E2AC882F3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57779-E765-4EC2-825C-B8E41285A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5181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4607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16932398-C947-4474-88D6-4117EC39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61801" y="1189969"/>
            <a:ext cx="4389542" cy="4677431"/>
          </a:xfrm>
          <a:solidFill>
            <a:schemeClr val="bg1">
              <a:alpha val="88000"/>
            </a:schemeClr>
          </a:solidFill>
          <a:ln w="28575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FDA84E-9F5D-4D50-8133-68FB098D713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612321" y="1494770"/>
            <a:ext cx="3688080" cy="3915430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Important Content</a:t>
            </a:r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AE16EF6-8987-4193-B346-1BEA14401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2D4840-4EB5-4438-9A16-D0006A68A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6413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1470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_DeepYellow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50D09E5B-B146-4D08-82EC-846DD89B0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0462" y="0"/>
            <a:ext cx="9931338" cy="6823040"/>
          </a:xfrm>
          <a:solidFill>
            <a:schemeClr val="bg1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88940597-2E9A-4141-B2D0-C488487F1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3400" y="0"/>
            <a:ext cx="50863" cy="6858000"/>
          </a:xfrm>
          <a:solidFill>
            <a:schemeClr val="accent2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0CC06030-90E1-4B3F-AFDF-369354FBF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600" y="609600"/>
            <a:ext cx="7429500" cy="56388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1905000"/>
            <a:ext cx="5864382" cy="2275238"/>
          </a:xfrm>
        </p:spPr>
        <p:txBody>
          <a:bodyPr anchor="t">
            <a:normAutofit/>
          </a:bodyPr>
          <a:lstStyle>
            <a:lvl1pPr algn="l">
              <a:defRPr lang="en-US" sz="5000" kern="1200" cap="all" spc="100" baseline="0" dirty="0">
                <a:solidFill>
                  <a:srgbClr val="2C2E5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4297679"/>
            <a:ext cx="4072586" cy="1463040"/>
          </a:xfrm>
        </p:spPr>
        <p:txBody>
          <a:bodyPr lIns="91440" rIns="9144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EA44EEDB-C599-41AA-9D84-D53811C28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896" y="0"/>
            <a:ext cx="63502" cy="6858000"/>
          </a:xfrm>
          <a:solidFill>
            <a:schemeClr val="accent2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FE574478-76DE-4613-8FBD-36B353081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8391" y="0"/>
            <a:ext cx="63502" cy="6858000"/>
          </a:xfrm>
          <a:solidFill>
            <a:schemeClr val="accent2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13448" y="34960"/>
            <a:ext cx="5178552" cy="6823040"/>
          </a:xfrm>
          <a:custGeom>
            <a:avLst/>
            <a:gdLst>
              <a:gd name="connsiteX0" fmla="*/ 5178552 w 5178552"/>
              <a:gd name="connsiteY0" fmla="*/ 0 h 6823040"/>
              <a:gd name="connsiteX1" fmla="*/ 5178552 w 5178552"/>
              <a:gd name="connsiteY1" fmla="*/ 6823040 h 6823040"/>
              <a:gd name="connsiteX2" fmla="*/ 1752601 w 5178552"/>
              <a:gd name="connsiteY2" fmla="*/ 6823040 h 6823040"/>
              <a:gd name="connsiteX3" fmla="*/ 0 w 5178552"/>
              <a:gd name="connsiteY3" fmla="*/ 6823040 h 6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552" h="6823040">
                <a:moveTo>
                  <a:pt x="5178552" y="0"/>
                </a:moveTo>
                <a:lnTo>
                  <a:pt x="5178552" y="6823040"/>
                </a:lnTo>
                <a:lnTo>
                  <a:pt x="1752601" y="6823040"/>
                </a:lnTo>
                <a:lnTo>
                  <a:pt x="0" y="682304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56533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16932398-C947-4474-88D6-4117EC39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2269" y="1189969"/>
            <a:ext cx="4389542" cy="4677431"/>
          </a:xfrm>
          <a:solidFill>
            <a:schemeClr val="accent2">
              <a:alpha val="88000"/>
            </a:schemeClr>
          </a:solidFill>
          <a:ln w="28575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FDA84E-9F5D-4D50-8133-68FB098D713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02789" y="1494770"/>
            <a:ext cx="3688080" cy="3915430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Important Content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AC89BA5-7D71-4838-92DC-A9DD44EC05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614DBA-0879-4C83-B4B4-EECB085A2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4419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9768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Content and half Image_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4021648"/>
            <a:ext cx="5090157" cy="1884265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3429000"/>
            <a:ext cx="5090157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2E79C3B8-3CB6-4D76-8182-4489C35C869A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527803" y="4021648"/>
            <a:ext cx="5090157" cy="1884265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CBC5711-960A-4093-BF8D-E1FB5C4179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27803" y="3429000"/>
            <a:ext cx="5090157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2423061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6C4C965C-0B8E-48F5-AAAC-C3237DCB2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527803" y="2423061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C94646A1-59D8-49D7-B0E1-B7771AB22D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806680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ubtitle Content and half Image_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4021648"/>
            <a:ext cx="3474720" cy="1884265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3429000"/>
            <a:ext cx="3474720" cy="424732"/>
          </a:xfrm>
          <a:noFill/>
        </p:spPr>
        <p:txBody>
          <a:bodyPr wrap="square" lIns="91440" rIns="91440">
            <a:no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2E79C3B8-3CB6-4D76-8182-4489C35C869A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358640" y="4021648"/>
            <a:ext cx="3474720" cy="1884265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CBC5711-960A-4093-BF8D-E1FB5C4179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8640" y="3429000"/>
            <a:ext cx="3474720" cy="424732"/>
          </a:xfrm>
          <a:noFill/>
        </p:spPr>
        <p:txBody>
          <a:bodyPr wrap="square" lIns="91440" rIns="91440">
            <a:noAutofit/>
          </a:bodyPr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2423061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6C4C965C-0B8E-48F5-AAAC-C3237DCB2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58640" y="2423061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F4C1E55C-86D8-4053-9865-59D5B4F8A350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8168640" y="4021648"/>
            <a:ext cx="3474720" cy="1884265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B68B60C-9D86-4961-A5CE-AB650CA336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68640" y="3429000"/>
            <a:ext cx="3474720" cy="424732"/>
          </a:xfrm>
          <a:noFill/>
        </p:spPr>
        <p:txBody>
          <a:bodyPr wrap="square" lIns="91440" rIns="9144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FE200E7-D3F0-41C3-92B0-E09677035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168336" y="2423061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520633DF-6AFD-4B07-9AFD-09317A9CC6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668240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con Content 2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62600" y="2438400"/>
            <a:ext cx="5901458" cy="975260"/>
          </a:xfrm>
        </p:spPr>
        <p:txBody>
          <a:bodyPr lIns="91440" rIns="91440" anchor="ctr">
            <a:no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24000" y="2713664"/>
            <a:ext cx="3474720" cy="424732"/>
          </a:xfrm>
          <a:noFill/>
        </p:spPr>
        <p:txBody>
          <a:bodyPr wrap="square" lIns="91440" rIns="91440">
            <a:no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2564258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36B305EA-E44E-48DA-922F-20D8D349670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5562600" y="4391622"/>
            <a:ext cx="5901458" cy="975260"/>
          </a:xfrm>
        </p:spPr>
        <p:txBody>
          <a:bodyPr lIns="91440" rIns="91440" anchor="ctr">
            <a:no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38D7323-C655-4E9F-A5C0-AE44AF9070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4000" y="4666886"/>
            <a:ext cx="3474720" cy="424732"/>
          </a:xfrm>
          <a:noFill/>
        </p:spPr>
        <p:txBody>
          <a:bodyPr wrap="square" lIns="91440" rIns="91440">
            <a:noAutofit/>
          </a:bodyPr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F79C998E-1F82-4AC1-AD39-82F45A05C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48944" y="4517480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2157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con Content 3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62600" y="2423061"/>
            <a:ext cx="5901458" cy="1005939"/>
          </a:xfrm>
        </p:spPr>
        <p:txBody>
          <a:bodyPr lIns="91440" rIns="91440"/>
          <a:lstStyle>
            <a:lvl1pPr>
              <a:defRPr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24000" y="2713664"/>
            <a:ext cx="3810000" cy="424732"/>
          </a:xfrm>
          <a:noFill/>
        </p:spPr>
        <p:txBody>
          <a:bodyPr wrap="square" lIns="91440" rIns="91440" anchor="ctr">
            <a:sp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2564258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36B305EA-E44E-48DA-922F-20D8D349670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5562600" y="3556396"/>
            <a:ext cx="5901458" cy="1005939"/>
          </a:xfrm>
        </p:spPr>
        <p:txBody>
          <a:bodyPr lIns="91440" rIns="91440"/>
          <a:lstStyle>
            <a:lvl1pPr>
              <a:defRPr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38D7323-C655-4E9F-A5C0-AE44AF9070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4000" y="3846999"/>
            <a:ext cx="3810000" cy="424732"/>
          </a:xfrm>
          <a:noFill/>
        </p:spPr>
        <p:txBody>
          <a:bodyPr wrap="square" lIns="91440" rIns="91440" anchor="ctr">
            <a:spAutoFit/>
          </a:bodyPr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F79C998E-1F82-4AC1-AD39-82F45A05C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48944" y="3697593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3FD6DDB9-4D92-43F8-B746-ABBAB109CA1E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5562600" y="4689732"/>
            <a:ext cx="5901458" cy="1005939"/>
          </a:xfrm>
        </p:spPr>
        <p:txBody>
          <a:bodyPr lIns="91440" rIns="91440"/>
          <a:lstStyle>
            <a:lvl1pPr>
              <a:defRPr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3E2F95F-BD26-4AA8-941E-3993C9F1DBB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24000" y="4980335"/>
            <a:ext cx="3810000" cy="424732"/>
          </a:xfrm>
          <a:noFill/>
        </p:spPr>
        <p:txBody>
          <a:bodyPr wrap="square" lIns="91440" rIns="91440" anchor="ctr">
            <a:spAutoFit/>
          </a:bodyPr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68F52DD2-B3F0-4652-8C7B-96406F99F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48944" y="4830929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847411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de patch Icon Content 3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24AA86D-A811-42CE-8C83-8053DFC66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8329286 w 8329286"/>
              <a:gd name="connsiteY2" fmla="*/ 68183 h 6858000"/>
              <a:gd name="connsiteX3" fmla="*/ 3175958 w 8329286"/>
              <a:gd name="connsiteY3" fmla="*/ 6858000 h 6858000"/>
              <a:gd name="connsiteX4" fmla="*/ 0 w 83292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8329286" y="68183"/>
                </a:lnTo>
                <a:lnTo>
                  <a:pt x="317595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51214" y="2035302"/>
            <a:ext cx="4312844" cy="914490"/>
          </a:xfrm>
        </p:spPr>
        <p:txBody>
          <a:bodyPr lIns="91440" rIns="91440" anchor="ctr"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4840" y="2280181"/>
            <a:ext cx="4937760" cy="424732"/>
          </a:xfrm>
          <a:noFill/>
        </p:spPr>
        <p:txBody>
          <a:bodyPr wrap="square" lIns="91440" rIns="91440" anchor="ctr">
            <a:noAutofit/>
          </a:bodyPr>
          <a:lstStyle>
            <a:lvl1pPr marL="0" indent="0" algn="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756426" y="1935993"/>
            <a:ext cx="1094116" cy="1113108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36B305EA-E44E-48DA-922F-20D8D349670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071132" y="3576256"/>
            <a:ext cx="5392925" cy="914490"/>
          </a:xfrm>
        </p:spPr>
        <p:txBody>
          <a:bodyPr lIns="91440" rIns="91440" anchor="ctr"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38D7323-C655-4E9F-A5C0-AE44AF9070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8640" y="3846999"/>
            <a:ext cx="4023360" cy="424732"/>
          </a:xfrm>
          <a:noFill/>
        </p:spPr>
        <p:txBody>
          <a:bodyPr wrap="square" lIns="91440" rIns="91440" anchor="ctr">
            <a:noAutofit/>
          </a:bodyPr>
          <a:lstStyle>
            <a:lvl1pPr marL="0" indent="0" algn="r">
              <a:buNone/>
              <a:defRPr sz="20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F79C998E-1F82-4AC1-AD39-82F45A05C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774508" y="3502811"/>
            <a:ext cx="1094116" cy="1113108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3FD6DDB9-4D92-43F8-B746-ABBAB109CA1E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949699" y="5117210"/>
            <a:ext cx="6514359" cy="914490"/>
          </a:xfrm>
        </p:spPr>
        <p:txBody>
          <a:bodyPr lIns="91440" rIns="91440" anchor="ctr"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3E2F95F-BD26-4AA8-941E-3993C9F1DBB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8641" y="5362089"/>
            <a:ext cx="2956560" cy="424732"/>
          </a:xfrm>
          <a:noFill/>
        </p:spPr>
        <p:txBody>
          <a:bodyPr wrap="square" lIns="91440" rIns="91440" anchor="ctr">
            <a:noAutofit/>
          </a:bodyPr>
          <a:lstStyle>
            <a:lvl1pPr marL="0" indent="0" algn="r">
              <a:buNone/>
              <a:defRPr sz="20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68F52DD2-B3F0-4652-8C7B-96406F99F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680392" y="5017901"/>
            <a:ext cx="1094116" cy="1113108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9F57DF2-7AB9-4D3A-AADE-E93D5621B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8974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de patch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24AA86D-A811-42CE-8C83-8053DFC66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8329286 w 8329286"/>
              <a:gd name="connsiteY2" fmla="*/ 68183 h 6858000"/>
              <a:gd name="connsiteX3" fmla="*/ 3175958 w 8329286"/>
              <a:gd name="connsiteY3" fmla="*/ 6858000 h 6858000"/>
              <a:gd name="connsiteX4" fmla="*/ 0 w 83292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8329286" y="68183"/>
                </a:lnTo>
                <a:lnTo>
                  <a:pt x="317595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314C5F-7D40-40CF-8951-9660A5ACE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B4884FC-8C22-42B9-9E84-2B12AC733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2018097" y="5181600"/>
            <a:ext cx="688207" cy="0"/>
          </a:xfrm>
          <a:prstGeom prst="line">
            <a:avLst/>
          </a:prstGeom>
          <a:ln w="571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B9C406-BFD3-481F-9B48-3DCA3A330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5751896" y="5181600"/>
            <a:ext cx="688207" cy="0"/>
          </a:xfrm>
          <a:prstGeom prst="line">
            <a:avLst/>
          </a:prstGeom>
          <a:ln w="571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AF3D50D-B3D8-4A41-84D8-4BE250D1B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485696" y="5181600"/>
            <a:ext cx="688207" cy="0"/>
          </a:xfrm>
          <a:prstGeom prst="line">
            <a:avLst/>
          </a:prstGeom>
          <a:ln w="571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D7401DA1-CBDE-40D5-856F-25C28280F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33401" y="2057401"/>
            <a:ext cx="3657599" cy="276280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 1</a:t>
            </a:r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6321F101-EC7B-4128-A7FA-373AC507D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67200" y="2057401"/>
            <a:ext cx="3657599" cy="276280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 2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229667AF-39CB-43E6-8D30-A2DDF8365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001000" y="2057401"/>
            <a:ext cx="3657599" cy="276280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 3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125C62A5-1A39-471E-B819-35EB9F8B0C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5542992"/>
            <a:ext cx="3642359" cy="424732"/>
          </a:xfrm>
          <a:noFill/>
        </p:spPr>
        <p:txBody>
          <a:bodyPr wrap="square" lIns="91440" rIns="9144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EB4CA538-2AD9-458A-B582-2FBFEAF60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0" y="5542992"/>
            <a:ext cx="3642359" cy="424732"/>
          </a:xfrm>
          <a:noFill/>
        </p:spPr>
        <p:txBody>
          <a:bodyPr wrap="square" lIns="91440" rIns="9144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857C263B-EA99-4350-84C0-08B9746AEC0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01000" y="5542992"/>
            <a:ext cx="3642359" cy="424732"/>
          </a:xfrm>
          <a:noFill/>
        </p:spPr>
        <p:txBody>
          <a:bodyPr wrap="square" lIns="91440" rIns="9144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</p:spTree>
    <p:extLst>
      <p:ext uri="{BB962C8B-B14F-4D97-AF65-F5344CB8AC3E}">
        <p14:creationId xmlns:p14="http://schemas.microsoft.com/office/powerpoint/2010/main" val="1184759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24AA86D-A811-42CE-8C83-8053DFC66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8329286 w 8329286"/>
              <a:gd name="connsiteY2" fmla="*/ 68183 h 6858000"/>
              <a:gd name="connsiteX3" fmla="*/ 3175958 w 8329286"/>
              <a:gd name="connsiteY3" fmla="*/ 6858000 h 6858000"/>
              <a:gd name="connsiteX4" fmla="*/ 0 w 83292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8329286" y="68183"/>
                </a:lnTo>
                <a:lnTo>
                  <a:pt x="317595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314C5F-7D40-40CF-8951-9660A5ACE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B4884FC-8C22-42B9-9E84-2B12AC733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751397" y="5027659"/>
            <a:ext cx="688207" cy="0"/>
          </a:xfrm>
          <a:prstGeom prst="line">
            <a:avLst/>
          </a:prstGeom>
          <a:ln w="571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D7401DA1-CBDE-40D5-856F-25C28280F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23902" y="2057402"/>
            <a:ext cx="2743197" cy="2743198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125C62A5-1A39-471E-B819-35EB9F8B0C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1021" y="5307558"/>
            <a:ext cx="3108959" cy="424732"/>
          </a:xfrm>
          <a:noFill/>
        </p:spPr>
        <p:txBody>
          <a:bodyPr wrap="square" lIns="91440" rIns="9144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FD9C5C0-2B13-4BD9-BA25-5F692DE9E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1021" y="5688559"/>
            <a:ext cx="3108959" cy="323629"/>
          </a:xfrm>
          <a:noFill/>
        </p:spPr>
        <p:txBody>
          <a:bodyPr wrap="square" lIns="91440" rIns="9144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71D9F8-CAE6-4680-A029-F96D0F1441FD}"/>
              </a:ext>
            </a:extLst>
          </p:cNvPr>
          <p:cNvCxnSpPr>
            <a:cxnSpLocks/>
          </p:cNvCxnSpPr>
          <p:nvPr userDrawn="1"/>
        </p:nvCxnSpPr>
        <p:spPr>
          <a:xfrm flipH="1">
            <a:off x="3907846" y="2747071"/>
            <a:ext cx="2160050" cy="283607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31598D0-210A-4FC8-9A7B-BFA0921CF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536511" y="3617080"/>
            <a:ext cx="0" cy="109728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606439E2-68F5-46DF-9799-ABBEBECFD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906013" y="2754546"/>
            <a:ext cx="3254399" cy="2828600"/>
            <a:chOff x="4431264" y="2199060"/>
            <a:chExt cx="3363136" cy="28286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95E9585-55FC-4C03-8122-DED9B077D9F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7227429" y="1632088"/>
              <a:ext cx="0" cy="113394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2403E01-A7A9-4801-84C2-A2B3D9B7F577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4950988" y="4507936"/>
              <a:ext cx="0" cy="1039447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BDA24073-E1E8-43FF-B135-B2947B972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5426747" y="3663296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DAD1D946-AD65-4E2D-A739-D93BA1AC1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4408933" y="5090164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036FD13F-5CDF-4A6F-A890-1F23EA590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pic" sz="quarter" idx="21" hasCustomPrompt="1"/>
          </p:nvPr>
        </p:nvSpPr>
        <p:spPr>
          <a:xfrm>
            <a:off x="6458832" y="2223786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EA974DF-48E5-46E7-9453-8A47028BC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036660" y="2747071"/>
            <a:ext cx="2160050" cy="283607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A85692E-DBD5-4FD7-95CA-849C10263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8665325" y="3617080"/>
            <a:ext cx="0" cy="109728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06422F5-A2F2-43D5-84EE-F875A28A7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034827" y="2754546"/>
            <a:ext cx="3254399" cy="2828600"/>
            <a:chOff x="4431264" y="2199060"/>
            <a:chExt cx="3363136" cy="282860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BDD12EB-7EFD-4370-A7C6-9E57D6A7C6DF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7227429" y="1632088"/>
              <a:ext cx="0" cy="113394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5D1AAC8-713E-418F-B7B4-27B58BDFD77C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4950988" y="4507936"/>
              <a:ext cx="0" cy="1039447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DEE070FD-95C9-4396-B429-69E1E14E3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555561" y="3663296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5A9E7D40-35C3-4F7D-AAB6-D4168037C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537747" y="5090164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13CB6343-C37E-4656-A566-EA9A3A1B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587646" y="2223786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847B0A6E-95FE-4876-8783-F2D69813E0D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95850" y="2643605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4E9CD2A8-E96D-45CF-B252-F6F8267FF34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57415" y="4083115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1AE8BBFE-01C4-4028-9B89-8D3A005A4B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64282" y="5509983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49C15349-435A-457E-9835-D4345AD3ED9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727786" y="2643605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06DC437D-C5F6-49FA-8BF0-932297827E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89351" y="4083115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9DB16E7F-EE86-4AF9-871B-5614FE2D44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696218" y="5509983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622213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8934421-B8F7-41B6-9EC4-5E3C49742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960064" y="1981200"/>
            <a:ext cx="1523993" cy="1523994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BACF049-4E3E-418D-9DB0-9D63BDDD25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88864" y="2618469"/>
            <a:ext cx="3108959" cy="424732"/>
          </a:xfrm>
          <a:noFill/>
        </p:spPr>
        <p:txBody>
          <a:bodyPr wrap="square" lIns="91440" rIns="9144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FE2AF5B-D21D-4FE5-932F-F2989F6E01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88864" y="2999470"/>
            <a:ext cx="3108959" cy="323629"/>
          </a:xfrm>
          <a:noFill/>
        </p:spPr>
        <p:txBody>
          <a:bodyPr wrap="square" lIns="91440" rIns="91440" anchor="t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6B4E82-4E92-438C-9DBD-FDAC98DB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46423" y="665228"/>
            <a:ext cx="0" cy="740664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5C2A05E4-0266-470B-94B6-0EA500EFD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811223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B705CE2-63BB-44EF-9494-D7197888F2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20494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1C9BD3E-CCA7-4ADF-83CB-175C316AEA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20494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C756ECA-27F0-4309-A411-2021931A3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640023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CC1B1EE-9270-494A-B26E-3E81051701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349294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21D9997-09EF-468A-A3A6-7C2705CF17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49294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CC2A50A3-3A8F-469D-B16E-A06FD4C2A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449773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065EDDEE-214F-4148-8B8C-0BA5AEF7658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044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520C0E2F-F27A-44AC-BB9A-74F62BEC575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59044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ADC5446D-3469-43DA-ACE3-2AEC5B903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259523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4BF91944-817D-4080-9FC7-1C01D3C52F7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968794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B6FC5678-B04A-4631-9DFF-776737E9C8A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968794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BF024C2A-A070-4BF1-BA78-8FDD47DED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9066634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72D75690-3F0F-4257-84B4-90CB4E6BB7E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75905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FC3E89DF-7D8F-458A-910F-B06B607998A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905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72609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Org Char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8934421-B8F7-41B6-9EC4-5E3C49742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596641" y="1981200"/>
            <a:ext cx="1523993" cy="1523994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BACF049-4E3E-418D-9DB0-9D63BDDD25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5441" y="2618469"/>
            <a:ext cx="3108959" cy="424732"/>
          </a:xfrm>
          <a:noFill/>
        </p:spPr>
        <p:txBody>
          <a:bodyPr wrap="square" lIns="91440" rIns="9144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FE2AF5B-D21D-4FE5-932F-F2989F6E01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25441" y="2999470"/>
            <a:ext cx="3108959" cy="323629"/>
          </a:xfrm>
          <a:noFill/>
        </p:spPr>
        <p:txBody>
          <a:bodyPr wrap="square" lIns="91440" rIns="91440" anchor="t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6B4E82-4E92-438C-9DBD-FDAC98DB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65169" y="-112012"/>
            <a:ext cx="0" cy="896112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5C2A05E4-0266-470B-94B6-0EA500EFD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052729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B705CE2-63BB-44EF-9494-D7197888F2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2000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1C9BD3E-CCA7-4ADF-83CB-175C316AEA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2000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C756ECA-27F0-4309-A411-2021931A3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881529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CC1B1EE-9270-494A-B26E-3E81051701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0800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21D9997-09EF-468A-A3A6-7C2705CF17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0800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CC2A50A3-3A8F-469D-B16E-A06FD4C2A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691279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065EDDEE-214F-4148-8B8C-0BA5AEF7658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00550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520C0E2F-F27A-44AC-BB9A-74F62BEC575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00550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ADC5446D-3469-43DA-ACE3-2AEC5B903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501029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4BF91944-817D-4080-9FC7-1C01D3C52F7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10300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B6FC5678-B04A-4631-9DFF-776737E9C8A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10300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BF024C2A-A070-4BF1-BA78-8FDD47DED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8308140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72D75690-3F0F-4257-84B4-90CB4E6BB7E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7411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FC3E89DF-7D8F-458A-910F-B06B607998A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7411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49030BC1-7B5E-4BBD-AB44-8615DCFD4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0115251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10ED1CED-11B2-4927-93A4-CE47939F0AE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24522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39E2E141-317E-41F9-853F-B96493C8FB9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824522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782655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_Deep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2EC3EF4-A2D5-4058-977A-74A37AC36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2525 h 6858000"/>
              <a:gd name="connsiteX3" fmla="*/ 8273508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2525"/>
                </a:lnTo>
                <a:lnTo>
                  <a:pt x="827350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1651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4E7C74DD-4244-46B7-8336-30F7151DB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8074536" y="3124200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DC663CF-0C67-4619-B40E-7832C4DA1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90750" y="609600"/>
            <a:ext cx="7810500" cy="5638800"/>
          </a:xfrm>
          <a:custGeom>
            <a:avLst/>
            <a:gdLst>
              <a:gd name="connsiteX0" fmla="*/ 0 w 7810500"/>
              <a:gd name="connsiteY0" fmla="*/ 0 h 5638800"/>
              <a:gd name="connsiteX1" fmla="*/ 7810500 w 7810500"/>
              <a:gd name="connsiteY1" fmla="*/ 0 h 5638800"/>
              <a:gd name="connsiteX2" fmla="*/ 7810500 w 7810500"/>
              <a:gd name="connsiteY2" fmla="*/ 3151512 h 5638800"/>
              <a:gd name="connsiteX3" fmla="*/ 6252438 w 7810500"/>
              <a:gd name="connsiteY3" fmla="*/ 5638800 h 5638800"/>
              <a:gd name="connsiteX4" fmla="*/ 0 w 7810500"/>
              <a:gd name="connsiteY4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0500" h="5638800">
                <a:moveTo>
                  <a:pt x="0" y="0"/>
                </a:moveTo>
                <a:lnTo>
                  <a:pt x="7810500" y="0"/>
                </a:lnTo>
                <a:lnTo>
                  <a:pt x="7810500" y="3151512"/>
                </a:lnTo>
                <a:lnTo>
                  <a:pt x="6252438" y="5638800"/>
                </a:lnTo>
                <a:lnTo>
                  <a:pt x="0" y="5638800"/>
                </a:lnTo>
                <a:close/>
              </a:path>
            </a:pathLst>
          </a:cu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63809" y="1905000"/>
            <a:ext cx="5864382" cy="2275238"/>
          </a:xfrm>
        </p:spPr>
        <p:txBody>
          <a:bodyPr anchor="t">
            <a:normAutofit/>
          </a:bodyPr>
          <a:lstStyle>
            <a:lvl1pPr algn="ctr">
              <a:defRPr lang="en-US" sz="5000" kern="1200" cap="all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59707" y="4297679"/>
            <a:ext cx="4072586" cy="1463040"/>
          </a:xfrm>
        </p:spPr>
        <p:txBody>
          <a:bodyPr lIns="91440" rIns="9144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4319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Org Char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8934421-B8F7-41B6-9EC4-5E3C49742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78095" y="1905000"/>
            <a:ext cx="1255400" cy="1255400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BACF049-4E3E-418D-9DB0-9D63BDDD25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01136" y="2288331"/>
            <a:ext cx="3108959" cy="290097"/>
          </a:xfrm>
          <a:noFill/>
        </p:spPr>
        <p:txBody>
          <a:bodyPr wrap="square" lIns="91440" rIns="9144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FE2AF5B-D21D-4FE5-932F-F2989F6E01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01136" y="2566041"/>
            <a:ext cx="3108959" cy="221043"/>
          </a:xfrm>
          <a:noFill/>
        </p:spPr>
        <p:txBody>
          <a:bodyPr wrap="square" lIns="91440" rIns="91440" anchor="t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6B4E82-4E92-438C-9DBD-FDAC98DB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65169" y="-670561"/>
            <a:ext cx="0" cy="896112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5C2A05E4-0266-470B-94B6-0EA500EFD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1098449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B705CE2-63BB-44EF-9494-D7197888F2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2000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1C9BD3E-CCA7-4ADF-83CB-175C316AEA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2000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C756ECA-27F0-4309-A411-2021931A3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2927249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CC1B1EE-9270-494A-B26E-3E81051701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0800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21D9997-09EF-468A-A3A6-7C2705CF17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0800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CC2A50A3-3A8F-469D-B16E-A06FD4C2A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4736999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065EDDEE-214F-4148-8B8C-0BA5AEF7658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00550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520C0E2F-F27A-44AC-BB9A-74F62BEC575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00550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ADC5446D-3469-43DA-ACE3-2AEC5B903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6546749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4BF91944-817D-4080-9FC7-1C01D3C52F7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10300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B6FC5678-B04A-4631-9DFF-776737E9C8A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10300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BF024C2A-A070-4BF1-BA78-8FDD47DED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8353860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72D75690-3F0F-4257-84B4-90CB4E6BB7E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7411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FC3E89DF-7D8F-458A-910F-B06B607998A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7411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49030BC1-7B5E-4BBD-AB44-8615DCFD4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10160971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10ED1CED-11B2-4927-93A4-CE47939F0AE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24522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39E2E141-317E-41F9-853F-B96493C8FB9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824522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69BD202-1C38-47A5-8B06-0AADB78AA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65169" y="2642433"/>
            <a:ext cx="0" cy="556415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icture Placeholder 8">
            <a:extLst>
              <a:ext uri="{FF2B5EF4-FFF2-40B4-BE49-F238E27FC236}">
                <a16:creationId xmlns:a16="http://schemas.microsoft.com/office/drawing/2014/main" id="{68CF0B9D-069C-46BA-9B77-7BDE114F3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45" hasCustomPrompt="1"/>
          </p:nvPr>
        </p:nvSpPr>
        <p:spPr>
          <a:xfrm>
            <a:off x="2927249" y="4967309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6EB5CB55-9BF0-4309-AA93-9540CDA1CE2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590800" y="5988389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184A6FF6-89E5-41B3-83AD-E1F1AC1C718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90800" y="6158401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65909E03-0C86-44C4-9260-484E8CF63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4736999" y="4967309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0D08C690-4C72-47C4-ADBC-6DBFC463FC3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400550" y="5988389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FEBB122E-6E5D-4B48-91C0-C6EB8BA3D2D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400550" y="6158401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44" name="Picture Placeholder 8">
            <a:extLst>
              <a:ext uri="{FF2B5EF4-FFF2-40B4-BE49-F238E27FC236}">
                <a16:creationId xmlns:a16="http://schemas.microsoft.com/office/drawing/2014/main" id="{A968314E-9F6B-4D90-BC2A-C5BB6AC70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6546749" y="4967309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98FF5C01-8CE1-475F-A59A-011328494FC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0300" y="5988389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DC690F93-088F-498C-9B26-2DCE00A1145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0300" y="6158401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47" name="Picture Placeholder 8">
            <a:extLst>
              <a:ext uri="{FF2B5EF4-FFF2-40B4-BE49-F238E27FC236}">
                <a16:creationId xmlns:a16="http://schemas.microsoft.com/office/drawing/2014/main" id="{1D462CE1-BEE9-45C4-AB54-354D05E69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54" hasCustomPrompt="1"/>
          </p:nvPr>
        </p:nvSpPr>
        <p:spPr>
          <a:xfrm>
            <a:off x="8353860" y="4967309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9FA2731A-D1B2-4144-8373-12B9313F9BF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017411" y="5988389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F61DF59D-6B27-4EC6-A151-0F9B99DC8051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017411" y="6158401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10204621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ide patch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24AA86D-A811-42CE-8C83-8053DFC66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8329286 w 8329286"/>
              <a:gd name="connsiteY2" fmla="*/ 68183 h 6858000"/>
              <a:gd name="connsiteX3" fmla="*/ 3175958 w 8329286"/>
              <a:gd name="connsiteY3" fmla="*/ 6858000 h 6858000"/>
              <a:gd name="connsiteX4" fmla="*/ 0 w 83292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8329286" y="68183"/>
                </a:lnTo>
                <a:lnTo>
                  <a:pt x="317595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314C5F-7D40-40CF-8951-9660A5ACE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0005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Caption Content_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623EB06-2F79-4698-807D-96A58B4F1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3124200 w 8329286"/>
              <a:gd name="connsiteY2" fmla="*/ 6858000 h 6858000"/>
              <a:gd name="connsiteX3" fmla="*/ 0 w 8329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3124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228600" dist="381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609600"/>
            <a:ext cx="4648200" cy="62484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7300" y="3962400"/>
            <a:ext cx="4114800" cy="19812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4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57900" y="4114800"/>
            <a:ext cx="4876800" cy="1371602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381000" y="4840091"/>
            <a:ext cx="1219200" cy="225818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BB42ECCE-195D-45F5-94EB-137CEFCFE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5029200" y="4840092"/>
            <a:ext cx="1219200" cy="225818"/>
          </a:xfrm>
          <a:solidFill>
            <a:schemeClr val="accent2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270573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Caption Content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623EB06-2F79-4698-807D-96A58B4F1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3124200 w 8329286"/>
              <a:gd name="connsiteY2" fmla="*/ 6858000 h 6858000"/>
              <a:gd name="connsiteX3" fmla="*/ 0 w 8329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3124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228600" dist="381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609600"/>
            <a:ext cx="4648200" cy="62484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7300" y="3962400"/>
            <a:ext cx="4114800" cy="19812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4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57900" y="4114800"/>
            <a:ext cx="4876800" cy="1371602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381000" y="4840091"/>
            <a:ext cx="1219200" cy="225818"/>
          </a:xfrm>
          <a:solidFill>
            <a:schemeClr val="accent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BB42ECCE-195D-45F5-94EB-137CEFCFE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5029200" y="4840092"/>
            <a:ext cx="1219200" cy="225818"/>
          </a:xfrm>
          <a:solidFill>
            <a:schemeClr val="accent5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7058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7B86D83E-A097-4B71-82C6-197A18DD3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10104322" y="3587303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A2552DEC-1A1C-4055-B5AF-D7C796522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750" y="0"/>
            <a:ext cx="11620500" cy="6591300"/>
          </a:xfrm>
          <a:solidFill>
            <a:schemeClr val="accent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0" y="2679192"/>
            <a:ext cx="9963150" cy="1499616"/>
          </a:xfrm>
          <a:noFill/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565D4960-2277-429C-B87B-08014535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2679192"/>
            <a:ext cx="533400" cy="1499616"/>
          </a:xfrm>
          <a:solidFill>
            <a:schemeClr val="accent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752666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7B86D83E-A097-4B71-82C6-197A18DD3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10104322" y="3587303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A2552DEC-1A1C-4055-B5AF-D7C796522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750" y="0"/>
            <a:ext cx="11620500" cy="6591300"/>
          </a:xfrm>
          <a:solidFill>
            <a:schemeClr val="accent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0" y="2679192"/>
            <a:ext cx="9963150" cy="1499616"/>
          </a:xfrm>
          <a:noFill/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565D4960-2277-429C-B87B-08014535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2679192"/>
            <a:ext cx="533400" cy="1499616"/>
          </a:xfrm>
          <a:solidFill>
            <a:schemeClr val="tx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172234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7B86D83E-A097-4B71-82C6-197A18DD3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10104322" y="3587303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A2552DEC-1A1C-4055-B5AF-D7C796522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750" y="0"/>
            <a:ext cx="11620500" cy="6591300"/>
          </a:xfrm>
          <a:solidFill>
            <a:schemeClr val="accent5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0" y="2679192"/>
            <a:ext cx="9963150" cy="1499616"/>
          </a:xfrm>
          <a:noFill/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565D4960-2277-429C-B87B-08014535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2679192"/>
            <a:ext cx="533400" cy="1499616"/>
          </a:xfrm>
          <a:solidFill>
            <a:schemeClr val="accent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610927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489EE1C9-68AE-4BDD-B34C-9DE809C4D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2">
              <a:alpha val="84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9F89ADF8-2320-4EC3-98EA-5CB618A52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3400" y="0"/>
            <a:ext cx="6781800" cy="6324600"/>
          </a:xfrm>
          <a:solidFill>
            <a:schemeClr val="tx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825" y="2265916"/>
            <a:ext cx="5314950" cy="3488998"/>
          </a:xfrm>
          <a:noFill/>
        </p:spPr>
        <p:txBody>
          <a:bodyPr anchor="b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4D12B-58A6-47D1-9B2D-697AB265C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53759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015B08-6C1F-4B1F-8038-D3C209BA0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5378958"/>
            <a:ext cx="12191999" cy="1479041"/>
          </a:xfrm>
          <a:custGeom>
            <a:avLst/>
            <a:gdLst>
              <a:gd name="connsiteX0" fmla="*/ 8243540 w 12191999"/>
              <a:gd name="connsiteY0" fmla="*/ 0 h 1479041"/>
              <a:gd name="connsiteX1" fmla="*/ 12191999 w 12191999"/>
              <a:gd name="connsiteY1" fmla="*/ 0 h 1479041"/>
              <a:gd name="connsiteX2" fmla="*/ 12191999 w 12191999"/>
              <a:gd name="connsiteY2" fmla="*/ 1479041 h 1479041"/>
              <a:gd name="connsiteX3" fmla="*/ 0 w 12191999"/>
              <a:gd name="connsiteY3" fmla="*/ 1479041 h 1479041"/>
              <a:gd name="connsiteX4" fmla="*/ 0 w 12191999"/>
              <a:gd name="connsiteY4" fmla="*/ 344224 h 1479041"/>
              <a:gd name="connsiteX5" fmla="*/ 7982281 w 12191999"/>
              <a:gd name="connsiteY5" fmla="*/ 344224 h 147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1479041">
                <a:moveTo>
                  <a:pt x="8243540" y="0"/>
                </a:moveTo>
                <a:lnTo>
                  <a:pt x="12191999" y="0"/>
                </a:lnTo>
                <a:lnTo>
                  <a:pt x="12191999" y="1479041"/>
                </a:lnTo>
                <a:lnTo>
                  <a:pt x="0" y="1479041"/>
                </a:lnTo>
                <a:lnTo>
                  <a:pt x="0" y="344224"/>
                </a:lnTo>
                <a:lnTo>
                  <a:pt x="7982281" y="3442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2"/>
          </a:solidFill>
          <a:effectLst>
            <a:outerShdw blurRad="152400" dist="38100" dir="2700000" algn="tl" rotWithShape="0">
              <a:prstClr val="black">
                <a:alpha val="66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49" y="990600"/>
            <a:ext cx="9144000" cy="2590800"/>
          </a:xfrm>
          <a:noFill/>
        </p:spPr>
        <p:txBody>
          <a:bodyPr anchor="t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4E78EDD8-13BF-4551-BD7B-C04131A68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633984"/>
            <a:ext cx="304800" cy="1499616"/>
          </a:xfrm>
          <a:solidFill>
            <a:schemeClr val="bg1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73FC1AA-8591-43A1-9962-1599E1A8AB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482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015B08-6C1F-4B1F-8038-D3C209BA0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5378958"/>
            <a:ext cx="12191999" cy="1479041"/>
          </a:xfrm>
          <a:custGeom>
            <a:avLst/>
            <a:gdLst>
              <a:gd name="connsiteX0" fmla="*/ 8243540 w 12191999"/>
              <a:gd name="connsiteY0" fmla="*/ 0 h 1479041"/>
              <a:gd name="connsiteX1" fmla="*/ 12191999 w 12191999"/>
              <a:gd name="connsiteY1" fmla="*/ 0 h 1479041"/>
              <a:gd name="connsiteX2" fmla="*/ 12191999 w 12191999"/>
              <a:gd name="connsiteY2" fmla="*/ 1479041 h 1479041"/>
              <a:gd name="connsiteX3" fmla="*/ 0 w 12191999"/>
              <a:gd name="connsiteY3" fmla="*/ 1479041 h 1479041"/>
              <a:gd name="connsiteX4" fmla="*/ 0 w 12191999"/>
              <a:gd name="connsiteY4" fmla="*/ 344224 h 1479041"/>
              <a:gd name="connsiteX5" fmla="*/ 7982281 w 12191999"/>
              <a:gd name="connsiteY5" fmla="*/ 344224 h 147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1479041">
                <a:moveTo>
                  <a:pt x="8243540" y="0"/>
                </a:moveTo>
                <a:lnTo>
                  <a:pt x="12191999" y="0"/>
                </a:lnTo>
                <a:lnTo>
                  <a:pt x="12191999" y="1479041"/>
                </a:lnTo>
                <a:lnTo>
                  <a:pt x="0" y="1479041"/>
                </a:lnTo>
                <a:lnTo>
                  <a:pt x="0" y="344224"/>
                </a:lnTo>
                <a:lnTo>
                  <a:pt x="7982281" y="3442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1"/>
          </a:solidFill>
          <a:effectLst>
            <a:outerShdw blurRad="152400" dist="38100" dir="2700000" algn="tl" rotWithShape="0">
              <a:prstClr val="black">
                <a:alpha val="66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49" y="990600"/>
            <a:ext cx="9144000" cy="2590800"/>
          </a:xfrm>
          <a:noFill/>
        </p:spPr>
        <p:txBody>
          <a:bodyPr anchor="t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4E78EDD8-13BF-4551-BD7B-C04131A68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633984"/>
            <a:ext cx="304800" cy="1499616"/>
          </a:xfrm>
          <a:solidFill>
            <a:schemeClr val="bg1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160B2D8-3756-4781-A8DD-692C3F8959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107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_DeepYellow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8F962CE0-5C0C-48F3-A07B-34E33D670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2057400" y="466725"/>
            <a:ext cx="703341" cy="1101901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654457EF-8A97-4FCA-9870-5095D09BF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9067800" y="4648200"/>
            <a:ext cx="1143000" cy="17907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0CC06030-90E1-4B3F-AFDF-369354FBF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90750" y="609600"/>
            <a:ext cx="7810500" cy="5638800"/>
          </a:xfrm>
          <a:solidFill>
            <a:schemeClr val="accent1">
              <a:lumMod val="75000"/>
              <a:alpha val="92000"/>
            </a:schemeClr>
          </a:solidFill>
          <a:effectLst/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63809" y="1905000"/>
            <a:ext cx="5864382" cy="2275238"/>
          </a:xfrm>
        </p:spPr>
        <p:txBody>
          <a:bodyPr anchor="t">
            <a:normAutofit/>
          </a:bodyPr>
          <a:lstStyle>
            <a:lvl1pPr algn="ctr">
              <a:defRPr lang="en-US" sz="5000" kern="1200" cap="all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59707" y="4297679"/>
            <a:ext cx="4072586" cy="1463040"/>
          </a:xfrm>
        </p:spPr>
        <p:txBody>
          <a:bodyPr lIns="91440" rIns="9144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20110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015B08-6C1F-4B1F-8038-D3C209BA0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5378958"/>
            <a:ext cx="12191999" cy="1479041"/>
          </a:xfrm>
          <a:custGeom>
            <a:avLst/>
            <a:gdLst>
              <a:gd name="connsiteX0" fmla="*/ 8243540 w 12191999"/>
              <a:gd name="connsiteY0" fmla="*/ 0 h 1479041"/>
              <a:gd name="connsiteX1" fmla="*/ 12191999 w 12191999"/>
              <a:gd name="connsiteY1" fmla="*/ 0 h 1479041"/>
              <a:gd name="connsiteX2" fmla="*/ 12191999 w 12191999"/>
              <a:gd name="connsiteY2" fmla="*/ 1479041 h 1479041"/>
              <a:gd name="connsiteX3" fmla="*/ 0 w 12191999"/>
              <a:gd name="connsiteY3" fmla="*/ 1479041 h 1479041"/>
              <a:gd name="connsiteX4" fmla="*/ 0 w 12191999"/>
              <a:gd name="connsiteY4" fmla="*/ 344224 h 1479041"/>
              <a:gd name="connsiteX5" fmla="*/ 7982281 w 12191999"/>
              <a:gd name="connsiteY5" fmla="*/ 344224 h 147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1479041">
                <a:moveTo>
                  <a:pt x="8243540" y="0"/>
                </a:moveTo>
                <a:lnTo>
                  <a:pt x="12191999" y="0"/>
                </a:lnTo>
                <a:lnTo>
                  <a:pt x="12191999" y="1479041"/>
                </a:lnTo>
                <a:lnTo>
                  <a:pt x="0" y="1479041"/>
                </a:lnTo>
                <a:lnTo>
                  <a:pt x="0" y="344224"/>
                </a:lnTo>
                <a:lnTo>
                  <a:pt x="7982281" y="3442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5"/>
          </a:solidFill>
          <a:effectLst>
            <a:outerShdw blurRad="152400" dist="38100" dir="2700000" algn="tl" rotWithShape="0">
              <a:prstClr val="black">
                <a:alpha val="66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49" y="990600"/>
            <a:ext cx="9144000" cy="2590800"/>
          </a:xfrm>
          <a:noFill/>
        </p:spPr>
        <p:txBody>
          <a:bodyPr anchor="t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4E78EDD8-13BF-4551-BD7B-C04131A68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633984"/>
            <a:ext cx="304800" cy="1499616"/>
          </a:xfrm>
          <a:solidFill>
            <a:schemeClr val="bg1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EEDA9EB-20CE-4EA1-9720-40FBEB456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6509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015B08-6C1F-4B1F-8038-D3C209BA0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5378958"/>
            <a:ext cx="12191999" cy="1479041"/>
          </a:xfrm>
          <a:custGeom>
            <a:avLst/>
            <a:gdLst>
              <a:gd name="connsiteX0" fmla="*/ 8243540 w 12191999"/>
              <a:gd name="connsiteY0" fmla="*/ 0 h 1479041"/>
              <a:gd name="connsiteX1" fmla="*/ 12191999 w 12191999"/>
              <a:gd name="connsiteY1" fmla="*/ 0 h 1479041"/>
              <a:gd name="connsiteX2" fmla="*/ 12191999 w 12191999"/>
              <a:gd name="connsiteY2" fmla="*/ 1479041 h 1479041"/>
              <a:gd name="connsiteX3" fmla="*/ 0 w 12191999"/>
              <a:gd name="connsiteY3" fmla="*/ 1479041 h 1479041"/>
              <a:gd name="connsiteX4" fmla="*/ 0 w 12191999"/>
              <a:gd name="connsiteY4" fmla="*/ 344224 h 1479041"/>
              <a:gd name="connsiteX5" fmla="*/ 7982281 w 12191999"/>
              <a:gd name="connsiteY5" fmla="*/ 344224 h 147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1479041">
                <a:moveTo>
                  <a:pt x="8243540" y="0"/>
                </a:moveTo>
                <a:lnTo>
                  <a:pt x="12191999" y="0"/>
                </a:lnTo>
                <a:lnTo>
                  <a:pt x="12191999" y="1479041"/>
                </a:lnTo>
                <a:lnTo>
                  <a:pt x="0" y="1479041"/>
                </a:lnTo>
                <a:lnTo>
                  <a:pt x="0" y="344224"/>
                </a:lnTo>
                <a:lnTo>
                  <a:pt x="7982281" y="3442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6"/>
          </a:solidFill>
          <a:effectLst>
            <a:outerShdw blurRad="152400" dist="38100" dir="2700000" algn="tl" rotWithShape="0">
              <a:prstClr val="black">
                <a:alpha val="66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49" y="990600"/>
            <a:ext cx="9144000" cy="2590800"/>
          </a:xfrm>
          <a:noFill/>
        </p:spPr>
        <p:txBody>
          <a:bodyPr anchor="t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4E78EDD8-13BF-4551-BD7B-C04131A68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633984"/>
            <a:ext cx="304800" cy="1499616"/>
          </a:xfrm>
          <a:solidFill>
            <a:schemeClr val="bg1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0033509-FE6E-46FC-85C8-B777FBA2F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89156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-Thank you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4016877F-9863-4CBC-B4AF-D4764DBA6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99" y="457200"/>
            <a:ext cx="8128343" cy="6248400"/>
          </a:xfrm>
          <a:custGeom>
            <a:avLst/>
            <a:gdLst>
              <a:gd name="connsiteX0" fmla="*/ 0 w 8128343"/>
              <a:gd name="connsiteY0" fmla="*/ 0 h 6248400"/>
              <a:gd name="connsiteX1" fmla="*/ 8128343 w 8128343"/>
              <a:gd name="connsiteY1" fmla="*/ 0 h 6248400"/>
              <a:gd name="connsiteX2" fmla="*/ 8128343 w 8128343"/>
              <a:gd name="connsiteY2" fmla="*/ 3258609 h 6248400"/>
              <a:gd name="connsiteX3" fmla="*/ 5858354 w 8128343"/>
              <a:gd name="connsiteY3" fmla="*/ 6248400 h 6248400"/>
              <a:gd name="connsiteX4" fmla="*/ 0 w 8128343"/>
              <a:gd name="connsiteY4" fmla="*/ 624840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343" h="6248400">
                <a:moveTo>
                  <a:pt x="0" y="0"/>
                </a:moveTo>
                <a:lnTo>
                  <a:pt x="8128343" y="0"/>
                </a:lnTo>
                <a:lnTo>
                  <a:pt x="8128343" y="3258609"/>
                </a:lnTo>
                <a:lnTo>
                  <a:pt x="5858354" y="6248400"/>
                </a:lnTo>
                <a:lnTo>
                  <a:pt x="0" y="6248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GB" sz="18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/>
            <a:r>
              <a:rPr lang="en-US" noProof="0"/>
              <a:t>I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070D0C4-1F90-4B84-B84E-8285FA0A01B0}"/>
              </a:ext>
            </a:extLst>
          </p:cNvPr>
          <p:cNvSpPr/>
          <p:nvPr userDrawn="1"/>
        </p:nvSpPr>
        <p:spPr>
          <a:xfrm rot="2232448">
            <a:off x="9455741" y="-926244"/>
            <a:ext cx="131438" cy="8710488"/>
          </a:xfrm>
          <a:custGeom>
            <a:avLst/>
            <a:gdLst>
              <a:gd name="connsiteX0" fmla="*/ 0 w 131438"/>
              <a:gd name="connsiteY0" fmla="*/ 99793 h 8710488"/>
              <a:gd name="connsiteX1" fmla="*/ 131438 w 131438"/>
              <a:gd name="connsiteY1" fmla="*/ 0 h 8710488"/>
              <a:gd name="connsiteX2" fmla="*/ 131438 w 131438"/>
              <a:gd name="connsiteY2" fmla="*/ 8610694 h 8710488"/>
              <a:gd name="connsiteX3" fmla="*/ 0 w 131438"/>
              <a:gd name="connsiteY3" fmla="*/ 8710488 h 871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438" h="8710488">
                <a:moveTo>
                  <a:pt x="0" y="99793"/>
                </a:moveTo>
                <a:lnTo>
                  <a:pt x="131438" y="0"/>
                </a:lnTo>
                <a:lnTo>
                  <a:pt x="131438" y="8610694"/>
                </a:lnTo>
                <a:lnTo>
                  <a:pt x="0" y="87104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8546525-A0E6-4238-93BC-5D43C93A4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232448">
            <a:off x="9332817" y="-941780"/>
            <a:ext cx="172357" cy="8741560"/>
          </a:xfrm>
          <a:custGeom>
            <a:avLst/>
            <a:gdLst>
              <a:gd name="connsiteX0" fmla="*/ 172357 w 172357"/>
              <a:gd name="connsiteY0" fmla="*/ 0 h 8741560"/>
              <a:gd name="connsiteX1" fmla="*/ 172357 w 172357"/>
              <a:gd name="connsiteY1" fmla="*/ 8610698 h 8741560"/>
              <a:gd name="connsiteX2" fmla="*/ 0 w 172357"/>
              <a:gd name="connsiteY2" fmla="*/ 8741560 h 8741560"/>
              <a:gd name="connsiteX3" fmla="*/ 0 w 172357"/>
              <a:gd name="connsiteY3" fmla="*/ 130862 h 874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357" h="8741560">
                <a:moveTo>
                  <a:pt x="172357" y="0"/>
                </a:moveTo>
                <a:lnTo>
                  <a:pt x="172357" y="8610698"/>
                </a:lnTo>
                <a:lnTo>
                  <a:pt x="0" y="8741560"/>
                </a:lnTo>
                <a:lnTo>
                  <a:pt x="0" y="1308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599" y="304800"/>
            <a:ext cx="8128343" cy="62484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78135" y="1219200"/>
            <a:ext cx="7232465" cy="903638"/>
          </a:xfrm>
        </p:spPr>
        <p:txBody>
          <a:bodyPr anchor="t">
            <a:normAutofit/>
          </a:bodyPr>
          <a:lstStyle>
            <a:lvl1pPr algn="l">
              <a:defRPr lang="en-US" sz="5000" kern="1200" cap="all" spc="100" baseline="0" dirty="0">
                <a:solidFill>
                  <a:srgbClr val="2C2E5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05A207-2310-4F94-86E5-13B4CCC3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1562101" y="-114299"/>
            <a:ext cx="304797" cy="5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13448" y="34960"/>
            <a:ext cx="5178552" cy="6823040"/>
          </a:xfrm>
          <a:custGeom>
            <a:avLst/>
            <a:gdLst>
              <a:gd name="connsiteX0" fmla="*/ 5178552 w 5178552"/>
              <a:gd name="connsiteY0" fmla="*/ 0 h 6823040"/>
              <a:gd name="connsiteX1" fmla="*/ 5178552 w 5178552"/>
              <a:gd name="connsiteY1" fmla="*/ 6823040 h 6823040"/>
              <a:gd name="connsiteX2" fmla="*/ 1752601 w 5178552"/>
              <a:gd name="connsiteY2" fmla="*/ 6823040 h 6823040"/>
              <a:gd name="connsiteX3" fmla="*/ 0 w 5178552"/>
              <a:gd name="connsiteY3" fmla="*/ 6823040 h 6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552" h="6823040">
                <a:moveTo>
                  <a:pt x="5178552" y="0"/>
                </a:moveTo>
                <a:lnTo>
                  <a:pt x="5178552" y="6823040"/>
                </a:lnTo>
                <a:lnTo>
                  <a:pt x="1752601" y="6823040"/>
                </a:lnTo>
                <a:lnTo>
                  <a:pt x="0" y="682304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932519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-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2EC3EF4-A2D5-4058-977A-74A37AC36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2525 h 6858000"/>
              <a:gd name="connsiteX3" fmla="*/ 8273508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2525"/>
                </a:lnTo>
                <a:lnTo>
                  <a:pt x="827350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1651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4E7C74DD-4244-46B7-8336-30F7151DB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8074536" y="3124200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DC663CF-0C67-4619-B40E-7832C4DA1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90750" y="609600"/>
            <a:ext cx="7810500" cy="5638800"/>
          </a:xfrm>
          <a:custGeom>
            <a:avLst/>
            <a:gdLst>
              <a:gd name="connsiteX0" fmla="*/ 0 w 7810500"/>
              <a:gd name="connsiteY0" fmla="*/ 0 h 5638800"/>
              <a:gd name="connsiteX1" fmla="*/ 7810500 w 7810500"/>
              <a:gd name="connsiteY1" fmla="*/ 0 h 5638800"/>
              <a:gd name="connsiteX2" fmla="*/ 7810500 w 7810500"/>
              <a:gd name="connsiteY2" fmla="*/ 3151512 h 5638800"/>
              <a:gd name="connsiteX3" fmla="*/ 6252438 w 7810500"/>
              <a:gd name="connsiteY3" fmla="*/ 5638800 h 5638800"/>
              <a:gd name="connsiteX4" fmla="*/ 0 w 7810500"/>
              <a:gd name="connsiteY4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0500" h="5638800">
                <a:moveTo>
                  <a:pt x="0" y="0"/>
                </a:moveTo>
                <a:lnTo>
                  <a:pt x="7810500" y="0"/>
                </a:lnTo>
                <a:lnTo>
                  <a:pt x="7810500" y="3151512"/>
                </a:lnTo>
                <a:lnTo>
                  <a:pt x="6252438" y="5638800"/>
                </a:lnTo>
                <a:lnTo>
                  <a:pt x="0" y="5638800"/>
                </a:lnTo>
                <a:close/>
              </a:path>
            </a:pathLst>
          </a:cu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63809" y="1905000"/>
            <a:ext cx="5864382" cy="2275238"/>
          </a:xfrm>
        </p:spPr>
        <p:txBody>
          <a:bodyPr anchor="ctr">
            <a:normAutofit/>
          </a:bodyPr>
          <a:lstStyle>
            <a:lvl1pPr algn="ctr">
              <a:defRPr lang="en-US" sz="5000" kern="1200" cap="all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</a:t>
            </a:r>
            <a:r>
              <a:rPr lang="en-US" dirty="0" err="1"/>
              <a:t>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20322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-Thank you 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8F962CE0-5C0C-48F3-A07B-34E33D670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2057400" y="466725"/>
            <a:ext cx="703341" cy="1101901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654457EF-8A97-4FCA-9870-5095D09BF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9067800" y="4648200"/>
            <a:ext cx="1143000" cy="17907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0CC06030-90E1-4B3F-AFDF-369354FBF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90750" y="609600"/>
            <a:ext cx="7810500" cy="5638800"/>
          </a:xfrm>
          <a:solidFill>
            <a:schemeClr val="accent1">
              <a:lumMod val="75000"/>
              <a:alpha val="92000"/>
            </a:schemeClr>
          </a:solidFill>
          <a:effectLst/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63809" y="1905000"/>
            <a:ext cx="5864382" cy="2275238"/>
          </a:xfrm>
        </p:spPr>
        <p:txBody>
          <a:bodyPr anchor="ctr">
            <a:normAutofit/>
          </a:bodyPr>
          <a:lstStyle>
            <a:lvl1pPr algn="ctr">
              <a:defRPr lang="en-US" sz="5000" kern="1200" cap="all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</a:t>
            </a:r>
            <a:r>
              <a:rPr lang="en-US" dirty="0" err="1"/>
              <a:t>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4857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-Thank you 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C033E0E-968F-40A8-BE78-354499D7F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 rot="19594102" flipH="1">
            <a:off x="584131" y="-142449"/>
            <a:ext cx="1218268" cy="6177109"/>
          </a:xfrm>
          <a:custGeom>
            <a:avLst/>
            <a:gdLst>
              <a:gd name="connsiteX0" fmla="*/ 1114975 w 1218268"/>
              <a:gd name="connsiteY0" fmla="*/ 1688918 h 6177109"/>
              <a:gd name="connsiteX1" fmla="*/ 1114975 w 1218268"/>
              <a:gd name="connsiteY1" fmla="*/ 5441035 h 6177109"/>
              <a:gd name="connsiteX2" fmla="*/ 1218268 w 1218268"/>
              <a:gd name="connsiteY2" fmla="*/ 5372844 h 6177109"/>
              <a:gd name="connsiteX3" fmla="*/ 1218268 w 1218268"/>
              <a:gd name="connsiteY3" fmla="*/ 1845382 h 6177109"/>
              <a:gd name="connsiteX4" fmla="*/ 675740 w 1218268"/>
              <a:gd name="connsiteY4" fmla="*/ 1023583 h 6177109"/>
              <a:gd name="connsiteX5" fmla="*/ 675740 w 1218268"/>
              <a:gd name="connsiteY5" fmla="*/ 5731005 h 6177109"/>
              <a:gd name="connsiteX6" fmla="*/ 951275 w 1218268"/>
              <a:gd name="connsiteY6" fmla="*/ 5549105 h 6177109"/>
              <a:gd name="connsiteX7" fmla="*/ 951275 w 1218268"/>
              <a:gd name="connsiteY7" fmla="*/ 1440952 h 6177109"/>
              <a:gd name="connsiteX8" fmla="*/ 0 w 1218268"/>
              <a:gd name="connsiteY8" fmla="*/ 0 h 6177109"/>
              <a:gd name="connsiteX9" fmla="*/ 0 w 1218268"/>
              <a:gd name="connsiteY9" fmla="*/ 6177109 h 6177109"/>
              <a:gd name="connsiteX10" fmla="*/ 485620 w 1218268"/>
              <a:gd name="connsiteY10" fmla="*/ 5856517 h 6177109"/>
              <a:gd name="connsiteX11" fmla="*/ 485620 w 1218268"/>
              <a:gd name="connsiteY11" fmla="*/ 735597 h 6177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8268" h="6177109">
                <a:moveTo>
                  <a:pt x="1114975" y="1688918"/>
                </a:moveTo>
                <a:lnTo>
                  <a:pt x="1114975" y="5441035"/>
                </a:lnTo>
                <a:lnTo>
                  <a:pt x="1218268" y="5372844"/>
                </a:lnTo>
                <a:lnTo>
                  <a:pt x="1218268" y="1845382"/>
                </a:lnTo>
                <a:close/>
                <a:moveTo>
                  <a:pt x="675740" y="1023583"/>
                </a:moveTo>
                <a:lnTo>
                  <a:pt x="675740" y="5731005"/>
                </a:lnTo>
                <a:lnTo>
                  <a:pt x="951275" y="5549105"/>
                </a:lnTo>
                <a:lnTo>
                  <a:pt x="951275" y="1440952"/>
                </a:lnTo>
                <a:close/>
                <a:moveTo>
                  <a:pt x="0" y="0"/>
                </a:moveTo>
                <a:lnTo>
                  <a:pt x="0" y="6177109"/>
                </a:lnTo>
                <a:lnTo>
                  <a:pt x="485620" y="5856517"/>
                </a:lnTo>
                <a:lnTo>
                  <a:pt x="485620" y="735597"/>
                </a:ln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9454D95-B362-4CB6-B706-EB2022A33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124200" y="0"/>
            <a:ext cx="9067800" cy="6858000"/>
          </a:xfrm>
          <a:custGeom>
            <a:avLst/>
            <a:gdLst>
              <a:gd name="connsiteX0" fmla="*/ 5205086 w 9067800"/>
              <a:gd name="connsiteY0" fmla="*/ 0 h 6858000"/>
              <a:gd name="connsiteX1" fmla="*/ 6957685 w 9067800"/>
              <a:gd name="connsiteY1" fmla="*/ 0 h 6858000"/>
              <a:gd name="connsiteX2" fmla="*/ 9067800 w 9067800"/>
              <a:gd name="connsiteY2" fmla="*/ 0 h 6858000"/>
              <a:gd name="connsiteX3" fmla="*/ 9067800 w 9067800"/>
              <a:gd name="connsiteY3" fmla="*/ 6827058 h 6858000"/>
              <a:gd name="connsiteX4" fmla="*/ 9044315 w 9067800"/>
              <a:gd name="connsiteY4" fmla="*/ 6858000 h 6858000"/>
              <a:gd name="connsiteX5" fmla="*/ 7291715 w 9067800"/>
              <a:gd name="connsiteY5" fmla="*/ 6858000 h 6858000"/>
              <a:gd name="connsiteX6" fmla="*/ 1752601 w 9067800"/>
              <a:gd name="connsiteY6" fmla="*/ 6858000 h 6858000"/>
              <a:gd name="connsiteX7" fmla="*/ 0 w 90678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67800" h="6858000">
                <a:moveTo>
                  <a:pt x="5205086" y="0"/>
                </a:moveTo>
                <a:lnTo>
                  <a:pt x="6957685" y="0"/>
                </a:lnTo>
                <a:lnTo>
                  <a:pt x="9067800" y="0"/>
                </a:lnTo>
                <a:lnTo>
                  <a:pt x="9067800" y="6827058"/>
                </a:lnTo>
                <a:lnTo>
                  <a:pt x="9044315" y="6858000"/>
                </a:lnTo>
                <a:lnTo>
                  <a:pt x="7291715" y="6858000"/>
                </a:lnTo>
                <a:lnTo>
                  <a:pt x="175260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3400" y="266700"/>
            <a:ext cx="5105400" cy="63246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33450" y="762000"/>
            <a:ext cx="4381500" cy="3429000"/>
          </a:xfrm>
        </p:spPr>
        <p:txBody>
          <a:bodyPr anchor="ctr">
            <a:normAutofit/>
          </a:bodyPr>
          <a:lstStyle>
            <a:lvl1pPr algn="ctr">
              <a:defRPr sz="5000" spc="200" baseline="0"/>
            </a:lvl1pPr>
          </a:lstStyle>
          <a:p>
            <a:r>
              <a:rPr lang="en-US" dirty="0"/>
              <a:t>THANK </a:t>
            </a:r>
            <a:r>
              <a:rPr lang="en-US" dirty="0" err="1"/>
              <a:t>yOU</a:t>
            </a:r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V="1">
            <a:off x="314325" y="4953000"/>
            <a:ext cx="1143000" cy="17907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480348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-Thank you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623EB06-2F79-4698-807D-96A58B4F1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3124200 w 8329286"/>
              <a:gd name="connsiteY2" fmla="*/ 6858000 h 6858000"/>
              <a:gd name="connsiteX3" fmla="*/ 0 w 8329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3124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228600" dist="381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609600"/>
            <a:ext cx="4648200" cy="56388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57300" y="1447800"/>
            <a:ext cx="4114800" cy="3962400"/>
          </a:xfrm>
        </p:spPr>
        <p:txBody>
          <a:bodyPr anchor="ctr">
            <a:normAutofit/>
          </a:bodyPr>
          <a:lstStyle>
            <a:lvl1pPr algn="ctr">
              <a:defRPr sz="5000" spc="200" baseline="0"/>
            </a:lvl1pPr>
          </a:lstStyle>
          <a:p>
            <a:r>
              <a:rPr lang="en-US" dirty="0"/>
              <a:t>THANK </a:t>
            </a:r>
            <a:r>
              <a:rPr lang="en-US" dirty="0" err="1"/>
              <a:t>yOU</a:t>
            </a:r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05100" y="409575"/>
            <a:ext cx="1219200" cy="400050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BB42ECCE-195D-45F5-94EB-137CEFCFE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05100" y="6076950"/>
            <a:ext cx="1219200" cy="400050"/>
          </a:xfrm>
          <a:solidFill>
            <a:schemeClr val="accent2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5539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C033E0E-968F-40A8-BE78-354499D7F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 rot="19594102" flipH="1">
            <a:off x="584131" y="-142449"/>
            <a:ext cx="1218268" cy="6177109"/>
          </a:xfrm>
          <a:custGeom>
            <a:avLst/>
            <a:gdLst>
              <a:gd name="connsiteX0" fmla="*/ 1114975 w 1218268"/>
              <a:gd name="connsiteY0" fmla="*/ 1688918 h 6177109"/>
              <a:gd name="connsiteX1" fmla="*/ 1114975 w 1218268"/>
              <a:gd name="connsiteY1" fmla="*/ 5441035 h 6177109"/>
              <a:gd name="connsiteX2" fmla="*/ 1218268 w 1218268"/>
              <a:gd name="connsiteY2" fmla="*/ 5372844 h 6177109"/>
              <a:gd name="connsiteX3" fmla="*/ 1218268 w 1218268"/>
              <a:gd name="connsiteY3" fmla="*/ 1845382 h 6177109"/>
              <a:gd name="connsiteX4" fmla="*/ 675740 w 1218268"/>
              <a:gd name="connsiteY4" fmla="*/ 1023583 h 6177109"/>
              <a:gd name="connsiteX5" fmla="*/ 675740 w 1218268"/>
              <a:gd name="connsiteY5" fmla="*/ 5731005 h 6177109"/>
              <a:gd name="connsiteX6" fmla="*/ 951275 w 1218268"/>
              <a:gd name="connsiteY6" fmla="*/ 5549105 h 6177109"/>
              <a:gd name="connsiteX7" fmla="*/ 951275 w 1218268"/>
              <a:gd name="connsiteY7" fmla="*/ 1440952 h 6177109"/>
              <a:gd name="connsiteX8" fmla="*/ 0 w 1218268"/>
              <a:gd name="connsiteY8" fmla="*/ 0 h 6177109"/>
              <a:gd name="connsiteX9" fmla="*/ 0 w 1218268"/>
              <a:gd name="connsiteY9" fmla="*/ 6177109 h 6177109"/>
              <a:gd name="connsiteX10" fmla="*/ 485620 w 1218268"/>
              <a:gd name="connsiteY10" fmla="*/ 5856517 h 6177109"/>
              <a:gd name="connsiteX11" fmla="*/ 485620 w 1218268"/>
              <a:gd name="connsiteY11" fmla="*/ 735597 h 6177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8268" h="6177109">
                <a:moveTo>
                  <a:pt x="1114975" y="1688918"/>
                </a:moveTo>
                <a:lnTo>
                  <a:pt x="1114975" y="5441035"/>
                </a:lnTo>
                <a:lnTo>
                  <a:pt x="1218268" y="5372844"/>
                </a:lnTo>
                <a:lnTo>
                  <a:pt x="1218268" y="1845382"/>
                </a:lnTo>
                <a:close/>
                <a:moveTo>
                  <a:pt x="675740" y="1023583"/>
                </a:moveTo>
                <a:lnTo>
                  <a:pt x="675740" y="5731005"/>
                </a:lnTo>
                <a:lnTo>
                  <a:pt x="951275" y="5549105"/>
                </a:lnTo>
                <a:lnTo>
                  <a:pt x="951275" y="1440952"/>
                </a:lnTo>
                <a:close/>
                <a:moveTo>
                  <a:pt x="0" y="0"/>
                </a:moveTo>
                <a:lnTo>
                  <a:pt x="0" y="6177109"/>
                </a:lnTo>
                <a:lnTo>
                  <a:pt x="485620" y="5856517"/>
                </a:lnTo>
                <a:lnTo>
                  <a:pt x="485620" y="735597"/>
                </a:ln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9454D95-B362-4CB6-B706-EB2022A33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124200" y="0"/>
            <a:ext cx="9067800" cy="6858000"/>
          </a:xfrm>
          <a:custGeom>
            <a:avLst/>
            <a:gdLst>
              <a:gd name="connsiteX0" fmla="*/ 5205086 w 9067800"/>
              <a:gd name="connsiteY0" fmla="*/ 0 h 6858000"/>
              <a:gd name="connsiteX1" fmla="*/ 6957685 w 9067800"/>
              <a:gd name="connsiteY1" fmla="*/ 0 h 6858000"/>
              <a:gd name="connsiteX2" fmla="*/ 9067800 w 9067800"/>
              <a:gd name="connsiteY2" fmla="*/ 0 h 6858000"/>
              <a:gd name="connsiteX3" fmla="*/ 9067800 w 9067800"/>
              <a:gd name="connsiteY3" fmla="*/ 6827058 h 6858000"/>
              <a:gd name="connsiteX4" fmla="*/ 9044315 w 9067800"/>
              <a:gd name="connsiteY4" fmla="*/ 6858000 h 6858000"/>
              <a:gd name="connsiteX5" fmla="*/ 7291715 w 9067800"/>
              <a:gd name="connsiteY5" fmla="*/ 6858000 h 6858000"/>
              <a:gd name="connsiteX6" fmla="*/ 1752601 w 9067800"/>
              <a:gd name="connsiteY6" fmla="*/ 6858000 h 6858000"/>
              <a:gd name="connsiteX7" fmla="*/ 0 w 90678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67800" h="6858000">
                <a:moveTo>
                  <a:pt x="5205086" y="0"/>
                </a:moveTo>
                <a:lnTo>
                  <a:pt x="6957685" y="0"/>
                </a:lnTo>
                <a:lnTo>
                  <a:pt x="9067800" y="0"/>
                </a:lnTo>
                <a:lnTo>
                  <a:pt x="9067800" y="6827058"/>
                </a:lnTo>
                <a:lnTo>
                  <a:pt x="9044315" y="6858000"/>
                </a:lnTo>
                <a:lnTo>
                  <a:pt x="7291715" y="6858000"/>
                </a:lnTo>
                <a:lnTo>
                  <a:pt x="175260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3400" y="266700"/>
            <a:ext cx="5105400" cy="63246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3450" y="762000"/>
            <a:ext cx="4381500" cy="3429000"/>
          </a:xfrm>
        </p:spPr>
        <p:txBody>
          <a:bodyPr anchor="ctr">
            <a:normAutofit/>
          </a:bodyPr>
          <a:lstStyle>
            <a:lvl1pPr algn="ct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3450" y="4343400"/>
            <a:ext cx="4381500" cy="1355732"/>
          </a:xfrm>
        </p:spPr>
        <p:txBody>
          <a:bodyPr lIns="91440" rIns="9144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V="1">
            <a:off x="314325" y="4953000"/>
            <a:ext cx="1143000" cy="17907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992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623EB06-2F79-4698-807D-96A58B4F1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3124200 w 8329286"/>
              <a:gd name="connsiteY2" fmla="*/ 6858000 h 6858000"/>
              <a:gd name="connsiteX3" fmla="*/ 0 w 8329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3124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228600" dist="381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609600"/>
            <a:ext cx="4648200" cy="56388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7300" y="1447800"/>
            <a:ext cx="4114800" cy="3962400"/>
          </a:xfrm>
        </p:spPr>
        <p:txBody>
          <a:bodyPr anchor="ctr">
            <a:normAutofit/>
          </a:bodyPr>
          <a:lstStyle>
            <a:lvl1pPr algn="ct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57900" y="4495801"/>
            <a:ext cx="4876800" cy="60960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05100" y="409575"/>
            <a:ext cx="1219200" cy="400050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BB42ECCE-195D-45F5-94EB-137CEFCFE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05100" y="6076950"/>
            <a:ext cx="1219200" cy="400050"/>
          </a:xfrm>
          <a:solidFill>
            <a:schemeClr val="accent2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1318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144780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2667000"/>
            <a:ext cx="10288693" cy="3660648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F422E5-0916-42D9-AC79-50E4FC133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621E917-505B-493E-99EE-2E57CB332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24664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72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Emphasis-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2667000"/>
            <a:ext cx="10288693" cy="3660648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F422E5-0916-42D9-AC79-50E4FC133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1676400"/>
            <a:ext cx="10837333" cy="424732"/>
          </a:xfrm>
          <a:solidFill>
            <a:schemeClr val="accent1"/>
          </a:solidFill>
        </p:spPr>
        <p:txBody>
          <a:bodyPr wrap="square" lIns="640080" rIns="91440">
            <a:sp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8E95652-9528-4150-8049-C40C3BB1B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059476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2103120"/>
            <a:ext cx="11106150" cy="422148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938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9" r:id="rId2"/>
    <p:sldLayoutId id="2147483961" r:id="rId3"/>
    <p:sldLayoutId id="2147483962" r:id="rId4"/>
    <p:sldLayoutId id="2147483964" r:id="rId5"/>
    <p:sldLayoutId id="2147483958" r:id="rId6"/>
    <p:sldLayoutId id="2147483963" r:id="rId7"/>
    <p:sldLayoutId id="2147483957" r:id="rId8"/>
    <p:sldLayoutId id="2147483965" r:id="rId9"/>
    <p:sldLayoutId id="2147483966" r:id="rId10"/>
    <p:sldLayoutId id="2147483996" r:id="rId11"/>
    <p:sldLayoutId id="2147483997" r:id="rId12"/>
    <p:sldLayoutId id="2147483998" r:id="rId13"/>
    <p:sldLayoutId id="2147483999" r:id="rId14"/>
    <p:sldLayoutId id="2147484000" r:id="rId15"/>
    <p:sldLayoutId id="2147484001" r:id="rId16"/>
    <p:sldLayoutId id="2147484007" r:id="rId17"/>
    <p:sldLayoutId id="2147483967" r:id="rId18"/>
    <p:sldLayoutId id="2147483968" r:id="rId19"/>
    <p:sldLayoutId id="2147483987" r:id="rId20"/>
    <p:sldLayoutId id="2147483969" r:id="rId21"/>
    <p:sldLayoutId id="2147483970" r:id="rId22"/>
    <p:sldLayoutId id="2147483971" r:id="rId23"/>
    <p:sldLayoutId id="2147483972" r:id="rId24"/>
    <p:sldLayoutId id="2147483973" r:id="rId25"/>
    <p:sldLayoutId id="2147483978" r:id="rId26"/>
    <p:sldLayoutId id="2147483974" r:id="rId27"/>
    <p:sldLayoutId id="2147483975" r:id="rId28"/>
    <p:sldLayoutId id="2147483976" r:id="rId29"/>
    <p:sldLayoutId id="2147483977" r:id="rId30"/>
    <p:sldLayoutId id="2147483988" r:id="rId31"/>
    <p:sldLayoutId id="2147483989" r:id="rId32"/>
    <p:sldLayoutId id="2147483990" r:id="rId33"/>
    <p:sldLayoutId id="2147483991" r:id="rId34"/>
    <p:sldLayoutId id="2147483992" r:id="rId35"/>
    <p:sldLayoutId id="2147483993" r:id="rId36"/>
    <p:sldLayoutId id="2147483995" r:id="rId37"/>
    <p:sldLayoutId id="2147484002" r:id="rId38"/>
    <p:sldLayoutId id="2147484003" r:id="rId39"/>
    <p:sldLayoutId id="2147484004" r:id="rId40"/>
    <p:sldLayoutId id="2147483994" r:id="rId41"/>
    <p:sldLayoutId id="2147484005" r:id="rId42"/>
    <p:sldLayoutId id="2147484006" r:id="rId43"/>
    <p:sldLayoutId id="2147483979" r:id="rId44"/>
    <p:sldLayoutId id="2147483980" r:id="rId45"/>
    <p:sldLayoutId id="2147483981" r:id="rId46"/>
    <p:sldLayoutId id="2147483982" r:id="rId47"/>
    <p:sldLayoutId id="2147483983" r:id="rId48"/>
    <p:sldLayoutId id="2147483984" r:id="rId49"/>
    <p:sldLayoutId id="2147483985" r:id="rId50"/>
    <p:sldLayoutId id="2147483986" r:id="rId51"/>
    <p:sldLayoutId id="2147484008" r:id="rId52"/>
    <p:sldLayoutId id="2147484009" r:id="rId53"/>
    <p:sldLayoutId id="2147484010" r:id="rId54"/>
    <p:sldLayoutId id="2147484011" r:id="rId55"/>
    <p:sldLayoutId id="2147484012" r:id="rId5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cpp.sh/" TargetMode="External"/><Relationship Id="rId2" Type="http://schemas.openxmlformats.org/officeDocument/2006/relationships/hyperlink" Target="https://replit.com/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jpe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jpe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9890287-4DB6-4C87-AEAF-17E9594F4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7813" b="7813"/>
          <a:stretch>
            <a:fillRect/>
          </a:stretch>
        </p:blipFill>
        <p:spPr/>
      </p:pic>
      <p:sp>
        <p:nvSpPr>
          <p:cNvPr id="285" name="Text Placeholder 284">
            <a:extLst>
              <a:ext uri="{FF2B5EF4-FFF2-40B4-BE49-F238E27FC236}">
                <a16:creationId xmlns:a16="http://schemas.microsoft.com/office/drawing/2014/main" id="{C0BF9B80-F084-4423-8C1C-E79BE8298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86" name="Text Placeholder 285">
            <a:extLst>
              <a:ext uri="{FF2B5EF4-FFF2-40B4-BE49-F238E27FC236}">
                <a16:creationId xmlns:a16="http://schemas.microsoft.com/office/drawing/2014/main" id="{9626180B-FF05-48CF-BFB3-C95C9B5DA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933031D-018B-489E-B613-2113C1CD23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9203" y="1371600"/>
            <a:ext cx="6513591" cy="2275238"/>
          </a:xfrm>
        </p:spPr>
        <p:txBody>
          <a:bodyPr>
            <a:normAutofit fontScale="90000"/>
          </a:bodyPr>
          <a:lstStyle/>
          <a:p>
            <a:r>
              <a:rPr lang="hy-AM" dirty="0"/>
              <a:t>Արմաթ</a:t>
            </a:r>
            <a:br>
              <a:rPr lang="hy-AM" dirty="0"/>
            </a:br>
            <a:r>
              <a:rPr lang="hy-AM" dirty="0"/>
              <a:t>Դասավանդողների</a:t>
            </a:r>
            <a:br>
              <a:rPr lang="hy-AM" dirty="0"/>
            </a:br>
            <a:r>
              <a:rPr lang="hy-AM" dirty="0"/>
              <a:t>վերապատրաստում</a:t>
            </a:r>
            <a:br>
              <a:rPr lang="hy-AM" dirty="0"/>
            </a:br>
            <a:r>
              <a:rPr lang="en-US" dirty="0"/>
              <a:t>C++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06F8B2E-A7F5-4413-BEED-BFF7C3D9FF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9705" y="4023360"/>
            <a:ext cx="4072586" cy="1463040"/>
          </a:xfrm>
        </p:spPr>
        <p:txBody>
          <a:bodyPr/>
          <a:lstStyle/>
          <a:p>
            <a:r>
              <a:rPr lang="hy-AM" dirty="0"/>
              <a:t>Դաս </a:t>
            </a:r>
            <a:r>
              <a:rPr lang="en-US" dirty="0"/>
              <a:t>#</a:t>
            </a:r>
            <a:r>
              <a:rPr lang="hy-AM" dirty="0"/>
              <a:t>1</a:t>
            </a:r>
          </a:p>
          <a:p>
            <a:r>
              <a:rPr lang="hy-AM" dirty="0"/>
              <a:t>Ներածություն</a:t>
            </a:r>
            <a:endParaRPr lang="en-US" dirty="0"/>
          </a:p>
        </p:txBody>
      </p:sp>
      <p:sp>
        <p:nvSpPr>
          <p:cNvPr id="8" name="Subtitle 6">
            <a:extLst>
              <a:ext uri="{FF2B5EF4-FFF2-40B4-BE49-F238E27FC236}">
                <a16:creationId xmlns:a16="http://schemas.microsoft.com/office/drawing/2014/main" id="{D39C7E2A-BC5E-4BFD-9A1C-25744775EE54}"/>
              </a:ext>
            </a:extLst>
          </p:cNvPr>
          <p:cNvSpPr txBox="1">
            <a:spLocks/>
          </p:cNvSpPr>
          <p:nvPr/>
        </p:nvSpPr>
        <p:spPr>
          <a:xfrm>
            <a:off x="1143000" y="5821680"/>
            <a:ext cx="617220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y-AM" sz="1600" dirty="0"/>
              <a:t>Դասընթացավար՝ Վահրամ Ահարոնյան</a:t>
            </a:r>
          </a:p>
        </p:txBody>
      </p:sp>
    </p:spTree>
    <p:extLst>
      <p:ext uri="{BB962C8B-B14F-4D97-AF65-F5344CB8AC3E}">
        <p14:creationId xmlns:p14="http://schemas.microsoft.com/office/powerpoint/2010/main" val="3135228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AD9E2-422B-4513-9195-40B3CAA6E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y-AM" dirty="0"/>
              <a:t>Օպերացիոն Համակարգ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01F71-98AA-4F92-A183-3B964FCBD57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hy-AM" dirty="0"/>
              <a:t>Ցանցային ապահովում</a:t>
            </a:r>
          </a:p>
          <a:p>
            <a:r>
              <a:rPr lang="hy-AM" dirty="0"/>
              <a:t>Անվտանգություն</a:t>
            </a:r>
          </a:p>
          <a:p>
            <a:r>
              <a:rPr lang="hy-AM" dirty="0"/>
              <a:t>Օգտագործողի ինտերֆեյս</a:t>
            </a:r>
          </a:p>
          <a:p>
            <a:pPr lvl="1"/>
            <a:r>
              <a:rPr lang="hy-AM" dirty="0"/>
              <a:t>Կոնսոլ </a:t>
            </a:r>
            <a:r>
              <a:rPr lang="ru-RU" dirty="0"/>
              <a:t>(</a:t>
            </a:r>
            <a:r>
              <a:rPr lang="en-US" dirty="0"/>
              <a:t>Command Line</a:t>
            </a:r>
            <a:r>
              <a:rPr lang="ru-RU" dirty="0"/>
              <a:t>)</a:t>
            </a:r>
            <a:endParaRPr lang="hy-AM" dirty="0"/>
          </a:p>
          <a:p>
            <a:pPr lvl="1"/>
            <a:r>
              <a:rPr lang="hy-AM" dirty="0"/>
              <a:t>Գրաֆիկական</a:t>
            </a:r>
            <a:r>
              <a:rPr lang="en-US" dirty="0"/>
              <a:t> (GUI)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96FECD-452B-4770-BD91-38982C7553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" y="1676400"/>
            <a:ext cx="10837333" cy="424732"/>
          </a:xfrm>
        </p:spPr>
        <p:txBody>
          <a:bodyPr/>
          <a:lstStyle/>
          <a:p>
            <a:r>
              <a:rPr lang="hy-AM" dirty="0"/>
              <a:t>Հիմնական բաղադրիչներ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16F8D-4031-4D1A-937D-7AC2BDE5B1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10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E563E3-CAC4-4A6B-8FC2-92FEC704B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703" y="4653390"/>
            <a:ext cx="2261804" cy="18915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833271-A415-4495-B1F3-97A5C799A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0" y="4624829"/>
            <a:ext cx="2531532" cy="19201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090A80-2956-4101-BF67-BF10FCC9D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9703" y="2658004"/>
            <a:ext cx="2263033" cy="12724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D96CDE-EF63-4789-81A6-CA662FDC2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7536" y="2579498"/>
            <a:ext cx="2728059" cy="1429496"/>
          </a:xfrm>
          <a:prstGeom prst="rect">
            <a:avLst/>
          </a:prstGeom>
        </p:spPr>
      </p:pic>
      <p:pic>
        <p:nvPicPr>
          <p:cNvPr id="11" name="Picture Placeholder 5">
            <a:extLst>
              <a:ext uri="{FF2B5EF4-FFF2-40B4-BE49-F238E27FC236}">
                <a16:creationId xmlns:a16="http://schemas.microsoft.com/office/drawing/2014/main" id="{FD4FB5AB-EE31-421C-8217-259E16D62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>
          <a:xfrm>
            <a:off x="0" y="0"/>
            <a:ext cx="8329613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6197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71178-BD26-46A3-803D-8F9570479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y-AM" dirty="0"/>
              <a:t>Ծրագրավորման լեզուներ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E87E7-D2E6-4EA9-BF40-7707FBC4623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hy-AM" dirty="0"/>
              <a:t>Ֆորմալ լեզու՝ նախատեսված ծրագրերի իրականացման համար</a:t>
            </a:r>
          </a:p>
          <a:p>
            <a:r>
              <a:rPr lang="hy-AM" dirty="0"/>
              <a:t>Ստանդարտ, որը սահմանում է լեզվի սինտաքսային կամ սեմանտիկ կանոնները</a:t>
            </a:r>
          </a:p>
          <a:p>
            <a:r>
              <a:rPr lang="hy-AM" dirty="0"/>
              <a:t>Նածագծվել ու կիրառվել են 1000-ից ավելի լեզուներ</a:t>
            </a:r>
          </a:p>
          <a:p>
            <a:endParaRPr lang="hy-AM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866512D-DA5C-4EFB-A6ED-D7577283F12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3FFD59-59B5-4CCE-9628-A2620B5E5F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" y="1676400"/>
            <a:ext cx="10837333" cy="42473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17B55-CDED-4E86-AF66-2CD76BCAEF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11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8A8DEF-657D-4C63-A0C5-2CD2D8D90A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6"/>
          <a:stretch/>
        </p:blipFill>
        <p:spPr>
          <a:xfrm>
            <a:off x="2819399" y="4114800"/>
            <a:ext cx="5723465" cy="2463846"/>
          </a:xfrm>
          <a:prstGeom prst="rect">
            <a:avLst/>
          </a:prstGeom>
        </p:spPr>
      </p:pic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FC529DBC-178D-4D14-A093-726A65399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>
          <a:xfrm>
            <a:off x="0" y="0"/>
            <a:ext cx="8329613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7635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AE2A9-298E-432E-892C-4B08F0864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y-AM" dirty="0"/>
              <a:t>Ծրագրավորման լեզուներ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D0FBC-BDFB-41E0-AC72-CC11FCBC8D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2101132"/>
            <a:ext cx="10288693" cy="4604468"/>
          </a:xfrm>
        </p:spPr>
        <p:txBody>
          <a:bodyPr/>
          <a:lstStyle/>
          <a:p>
            <a:r>
              <a:rPr lang="hy-AM" dirty="0"/>
              <a:t>Կոմպիլացվող</a:t>
            </a:r>
          </a:p>
          <a:p>
            <a:pPr lvl="1"/>
            <a:r>
              <a:rPr lang="hy-AM" dirty="0"/>
              <a:t>Հատուկ ծրագրերի</a:t>
            </a:r>
            <a:r>
              <a:rPr lang="en-US" dirty="0"/>
              <a:t>(compiler)</a:t>
            </a:r>
            <a:r>
              <a:rPr lang="hy-AM" dirty="0"/>
              <a:t> միջոցով</a:t>
            </a:r>
            <a:r>
              <a:rPr lang="en-US" dirty="0"/>
              <a:t> </a:t>
            </a:r>
            <a:r>
              <a:rPr lang="hy-AM" dirty="0"/>
              <a:t>ծրագիրը թարգմանվում է համակարգչի «մայրենի» </a:t>
            </a:r>
            <a:r>
              <a:rPr lang="ru-RU" dirty="0"/>
              <a:t>(</a:t>
            </a:r>
            <a:r>
              <a:rPr lang="en-US" dirty="0"/>
              <a:t>native</a:t>
            </a:r>
            <a:r>
              <a:rPr lang="ru-RU" dirty="0"/>
              <a:t>)</a:t>
            </a:r>
            <a:r>
              <a:rPr lang="en-US" dirty="0"/>
              <a:t> </a:t>
            </a:r>
            <a:r>
              <a:rPr lang="hy-AM" dirty="0"/>
              <a:t>մեքենայական կոդի</a:t>
            </a:r>
          </a:p>
          <a:p>
            <a:pPr lvl="1"/>
            <a:r>
              <a:rPr lang="hy-AM" dirty="0"/>
              <a:t>Ստացված մեքենայական կոդը իրագործվում է համակարգչի կողմից</a:t>
            </a:r>
          </a:p>
          <a:p>
            <a:pPr lvl="1"/>
            <a:r>
              <a:rPr lang="hy-AM" dirty="0"/>
              <a:t>Արագ իրականացում</a:t>
            </a:r>
          </a:p>
          <a:p>
            <a:pPr lvl="1"/>
            <a:r>
              <a:rPr lang="hy-AM" dirty="0"/>
              <a:t>Այլ համակարգիչների ու օպերացիոն համակարգերի վրա չտեղափոխելիություն</a:t>
            </a:r>
            <a:r>
              <a:rPr lang="ru-RU" dirty="0"/>
              <a:t>(</a:t>
            </a:r>
            <a:r>
              <a:rPr lang="en-US" dirty="0"/>
              <a:t>non-portable</a:t>
            </a:r>
            <a:r>
              <a:rPr lang="ru-RU" dirty="0"/>
              <a:t>)</a:t>
            </a:r>
            <a:endParaRPr lang="hy-AM" dirty="0"/>
          </a:p>
          <a:p>
            <a:r>
              <a:rPr lang="hy-AM" dirty="0"/>
              <a:t>Ինտերպրետացվող</a:t>
            </a:r>
            <a:endParaRPr lang="en-US" dirty="0"/>
          </a:p>
          <a:p>
            <a:pPr lvl="1"/>
            <a:r>
              <a:rPr lang="hy-AM" dirty="0"/>
              <a:t>Հատուկ ծրագրերի</a:t>
            </a:r>
            <a:r>
              <a:rPr lang="ru-RU" dirty="0"/>
              <a:t>(</a:t>
            </a:r>
            <a:r>
              <a:rPr lang="en-US" dirty="0"/>
              <a:t>interpreter</a:t>
            </a:r>
            <a:r>
              <a:rPr lang="ru-RU" dirty="0"/>
              <a:t>)</a:t>
            </a:r>
            <a:r>
              <a:rPr lang="en-US" dirty="0"/>
              <a:t> </a:t>
            </a:r>
            <a:r>
              <a:rPr lang="hy-AM" dirty="0"/>
              <a:t>միջոցով ծրագրի տող-առ-տող թարգմանում և իրականացում</a:t>
            </a:r>
          </a:p>
          <a:p>
            <a:pPr lvl="1"/>
            <a:r>
              <a:rPr lang="hy-AM" dirty="0"/>
              <a:t>Ավելի դանդաղ իրականացում՝ համեմատած կոմպիլացվող կոդի</a:t>
            </a:r>
            <a:endParaRPr lang="en-US" dirty="0"/>
          </a:p>
          <a:p>
            <a:r>
              <a:rPr lang="hy-AM" dirty="0"/>
              <a:t>Տեղում կոմպիլացվող</a:t>
            </a:r>
            <a:r>
              <a:rPr lang="ru-RU" dirty="0"/>
              <a:t>(</a:t>
            </a:r>
            <a:r>
              <a:rPr lang="en-US" dirty="0"/>
              <a:t>Just in time compiled, JIT-compiled</a:t>
            </a:r>
            <a:r>
              <a:rPr lang="ru-RU" dirty="0"/>
              <a:t>)</a:t>
            </a:r>
            <a:endParaRPr lang="en-US" dirty="0"/>
          </a:p>
          <a:p>
            <a:pPr lvl="1"/>
            <a:r>
              <a:rPr lang="hy-AM" dirty="0"/>
              <a:t>Կոմպիլացիան մեքենայական կոդի տեղի է ունենում տեղում, ծրագրի իրագործման ընթացքում</a:t>
            </a:r>
          </a:p>
          <a:p>
            <a:pPr lvl="1"/>
            <a:r>
              <a:rPr lang="hy-AM" dirty="0"/>
              <a:t>Ավելի արագ, քան ինտերպրետացվող լեզուները, բայց ոչ-օպտիմալ, քան կոմպիլացվողները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AAE1D42-BA56-4CF3-B222-79BF52BEBC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32F5B6-7C8C-4881-A256-2EE9F5A7C6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Compiled/interpreted/JIT-compiled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334FA-CB92-4026-966D-D60B0870BA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12</a:t>
            </a:fld>
            <a:endParaRPr lang="en-US" noProof="0" dirty="0"/>
          </a:p>
        </p:txBody>
      </p:sp>
      <p:pic>
        <p:nvPicPr>
          <p:cNvPr id="7" name="Picture Placeholder 5">
            <a:extLst>
              <a:ext uri="{FF2B5EF4-FFF2-40B4-BE49-F238E27FC236}">
                <a16:creationId xmlns:a16="http://schemas.microsoft.com/office/drawing/2014/main" id="{1B9C9069-FF6E-4431-A62A-7074AC689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>
          <a:xfrm>
            <a:off x="0" y="0"/>
            <a:ext cx="8329613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5979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194D4-96A5-47B4-A6EE-2A623F0C9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y-AM" dirty="0"/>
              <a:t>Ծրագրավորման լեզուներ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C8998A-1536-4E56-86A4-CC81ED91F46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hy-AM" dirty="0"/>
              <a:t>Ըստ մակարդակի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641D2-E703-4335-83E2-AE46C8E186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898A1E9-BCA8-4AF6-8BBA-749C20B8FA16}"/>
              </a:ext>
            </a:extLst>
          </p:cNvPr>
          <p:cNvSpPr/>
          <p:nvPr/>
        </p:nvSpPr>
        <p:spPr>
          <a:xfrm>
            <a:off x="1776928" y="3056003"/>
            <a:ext cx="1661160" cy="1447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y-AM" sz="1100" dirty="0"/>
              <a:t>Ապարատային ապահովում</a:t>
            </a:r>
            <a:endParaRPr lang="en-US" sz="11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B28C304-D129-42D3-828E-92344E235CFC}"/>
              </a:ext>
            </a:extLst>
          </p:cNvPr>
          <p:cNvSpPr/>
          <p:nvPr/>
        </p:nvSpPr>
        <p:spPr>
          <a:xfrm>
            <a:off x="3285688" y="3056003"/>
            <a:ext cx="1661160" cy="1447800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y-AM" sz="1100" dirty="0"/>
              <a:t>Ցածր մակարդակի լեզուներ</a:t>
            </a:r>
            <a:endParaRPr lang="en-US" sz="1100" dirty="0"/>
          </a:p>
          <a:p>
            <a:pPr algn="ctr"/>
            <a:r>
              <a:rPr lang="en-US" sz="1100" dirty="0"/>
              <a:t>( </a:t>
            </a:r>
            <a:r>
              <a:rPr lang="hy-AM" sz="1100" dirty="0"/>
              <a:t>մեքենայական կոդ, </a:t>
            </a:r>
            <a:r>
              <a:rPr lang="en-US" sz="1100" dirty="0"/>
              <a:t>Assembler)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069810C-8B9A-43FA-9FBD-D79988A99218}"/>
              </a:ext>
            </a:extLst>
          </p:cNvPr>
          <p:cNvSpPr/>
          <p:nvPr/>
        </p:nvSpPr>
        <p:spPr>
          <a:xfrm>
            <a:off x="4794448" y="3060197"/>
            <a:ext cx="1661160" cy="14478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y-AM" sz="1100" dirty="0"/>
              <a:t>Միջին մակարդակի լեզուներ</a:t>
            </a:r>
          </a:p>
          <a:p>
            <a:pPr algn="ctr"/>
            <a:r>
              <a:rPr lang="ru-RU" sz="1100" dirty="0"/>
              <a:t>(</a:t>
            </a:r>
            <a:r>
              <a:rPr lang="en-US" sz="1100" dirty="0"/>
              <a:t>C</a:t>
            </a:r>
            <a:r>
              <a:rPr lang="ru-RU" sz="1100" dirty="0"/>
              <a:t>)</a:t>
            </a:r>
            <a:endParaRPr lang="en-US" sz="11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4F06643-EE24-41A7-90D9-A46C909C3CA3}"/>
              </a:ext>
            </a:extLst>
          </p:cNvPr>
          <p:cNvSpPr/>
          <p:nvPr/>
        </p:nvSpPr>
        <p:spPr>
          <a:xfrm>
            <a:off x="6019800" y="2530667"/>
            <a:ext cx="1661160" cy="1447800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y-AM" sz="1100" dirty="0"/>
              <a:t>Բարձր մակարդակի լեզուներ</a:t>
            </a:r>
          </a:p>
          <a:p>
            <a:pPr algn="ctr"/>
            <a:r>
              <a:rPr lang="ru-RU" sz="1100" dirty="0"/>
              <a:t>(</a:t>
            </a:r>
            <a:r>
              <a:rPr lang="en-US" sz="1100" dirty="0"/>
              <a:t>C++, Java, C#</a:t>
            </a:r>
            <a:r>
              <a:rPr lang="ru-RU" sz="1100" dirty="0"/>
              <a:t>)</a:t>
            </a:r>
            <a:endParaRPr lang="en-US" sz="11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9004E-F90D-4577-8DFD-7EECE8B4020B}"/>
              </a:ext>
            </a:extLst>
          </p:cNvPr>
          <p:cNvSpPr/>
          <p:nvPr/>
        </p:nvSpPr>
        <p:spPr>
          <a:xfrm>
            <a:off x="6028888" y="3657213"/>
            <a:ext cx="1661160" cy="1447800"/>
          </a:xfrm>
          <a:prstGeom prst="ellipse">
            <a:avLst/>
          </a:prstGeom>
          <a:solidFill>
            <a:srgbClr val="EEC6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y-AM" sz="1100" dirty="0"/>
              <a:t>Բարձր մակարդակի լեզուներ</a:t>
            </a:r>
          </a:p>
          <a:p>
            <a:pPr algn="ctr"/>
            <a:r>
              <a:rPr lang="ru-RU" sz="1100" dirty="0"/>
              <a:t>(</a:t>
            </a:r>
            <a:r>
              <a:rPr lang="en-US" sz="1100" dirty="0"/>
              <a:t>Python, Perl, </a:t>
            </a:r>
            <a:r>
              <a:rPr lang="en-US" sz="1100" dirty="0" err="1"/>
              <a:t>Matlab</a:t>
            </a:r>
            <a:r>
              <a:rPr lang="ru-RU" sz="1100" dirty="0"/>
              <a:t>)</a:t>
            </a:r>
            <a:endParaRPr lang="en-US" sz="11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4E5C1A-3321-48EA-B0F4-1FA793A65501}"/>
              </a:ext>
            </a:extLst>
          </p:cNvPr>
          <p:cNvSpPr/>
          <p:nvPr/>
        </p:nvSpPr>
        <p:spPr>
          <a:xfrm>
            <a:off x="7528560" y="3056003"/>
            <a:ext cx="1661160" cy="1447800"/>
          </a:xfrm>
          <a:prstGeom prst="ellipse">
            <a:avLst/>
          </a:prstGeom>
          <a:solidFill>
            <a:srgbClr val="EEC6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y-AM" sz="1100" dirty="0"/>
              <a:t>Մարդկային լեզուներ</a:t>
            </a:r>
            <a:endParaRPr lang="en-US" sz="11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3E798B3-FCA5-4143-81E3-83AA9783A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524" y="4621573"/>
            <a:ext cx="2156419" cy="22364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0DA85FC-A600-42E0-96AE-9D897BD7A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163" y="5334000"/>
            <a:ext cx="2152609" cy="1283945"/>
          </a:xfrm>
          <a:prstGeom prst="rect">
            <a:avLst/>
          </a:prstGeom>
        </p:spPr>
      </p:pic>
      <p:pic>
        <p:nvPicPr>
          <p:cNvPr id="24" name="Picture Placeholder 5">
            <a:extLst>
              <a:ext uri="{FF2B5EF4-FFF2-40B4-BE49-F238E27FC236}">
                <a16:creationId xmlns:a16="http://schemas.microsoft.com/office/drawing/2014/main" id="{9D981C95-0EE2-41B4-A3C3-F1B0167EF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>
          <a:xfrm>
            <a:off x="0" y="0"/>
            <a:ext cx="8329613" cy="457200"/>
          </a:xfrm>
        </p:spPr>
      </p:pic>
    </p:spTree>
    <p:extLst>
      <p:ext uri="{BB962C8B-B14F-4D97-AF65-F5344CB8AC3E}">
        <p14:creationId xmlns:p14="http://schemas.microsoft.com/office/powerpoint/2010/main" val="221739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DD806-BA40-4666-972E-89DECFC5E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y-AM" dirty="0"/>
              <a:t>Ի՞նչու </a:t>
            </a:r>
            <a:r>
              <a:rPr lang="en-US" dirty="0"/>
              <a:t> </a:t>
            </a:r>
            <a:r>
              <a:rPr lang="en-US" sz="4800" dirty="0"/>
              <a:t>C++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776D-0616-4484-B144-3521ECFD05E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hy-AM" dirty="0"/>
              <a:t>Արագագործություն</a:t>
            </a:r>
          </a:p>
          <a:p>
            <a:r>
              <a:rPr lang="hy-AM" dirty="0"/>
              <a:t>Հուսալիություն</a:t>
            </a:r>
          </a:p>
          <a:p>
            <a:r>
              <a:rPr lang="hy-AM" dirty="0"/>
              <a:t>Օբյեկտա-կողմնորոշվածություն</a:t>
            </a:r>
            <a:r>
              <a:rPr lang="en-US" dirty="0"/>
              <a:t> </a:t>
            </a:r>
            <a:r>
              <a:rPr lang="hy-AM" dirty="0"/>
              <a:t>(թույլ է տալիս մոդելավորել իրական կյանքի օբյեկտներ)</a:t>
            </a:r>
          </a:p>
          <a:p>
            <a:r>
              <a:rPr lang="hy-AM" dirty="0"/>
              <a:t>Հարուստ գրադարանների բազմություն</a:t>
            </a:r>
          </a:p>
          <a:p>
            <a:r>
              <a:rPr lang="hy-AM" dirty="0"/>
              <a:t>Տարածվածություն</a:t>
            </a:r>
          </a:p>
          <a:p>
            <a:r>
              <a:rPr lang="hy-AM" dirty="0"/>
              <a:t>Համակարգչի ռեսուրսների արդյունավետ օգտագործում</a:t>
            </a:r>
            <a:r>
              <a:rPr lang="ru-RU" dirty="0"/>
              <a:t> </a:t>
            </a:r>
            <a:r>
              <a:rPr lang="en-US" dirty="0"/>
              <a:t>!!!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9F901F5-D4DA-4FFF-A289-D835DE06D8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E844B8-9021-4AEE-9665-728EAEA64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B265B-C152-4CFB-8F08-A0ECEA25DD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14</a:t>
            </a:fld>
            <a:endParaRPr lang="en-US" noProof="0" dirty="0"/>
          </a:p>
        </p:txBody>
      </p:sp>
      <p:pic>
        <p:nvPicPr>
          <p:cNvPr id="7" name="Picture Placeholder 5">
            <a:extLst>
              <a:ext uri="{FF2B5EF4-FFF2-40B4-BE49-F238E27FC236}">
                <a16:creationId xmlns:a16="http://schemas.microsoft.com/office/drawing/2014/main" id="{0DF3D21C-E07A-4C60-B905-F78969CF3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>
          <a:xfrm>
            <a:off x="0" y="0"/>
            <a:ext cx="8329613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3428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1226B-D39E-44DB-8EAC-298797E0A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y-AM" dirty="0"/>
              <a:t>Խմբագրիչներ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1DDA9-4836-430C-9920-D47D06D049D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y-AM" dirty="0"/>
              <a:t>Ծրագրի տեքստային ներկայացում</a:t>
            </a:r>
          </a:p>
          <a:p>
            <a:r>
              <a:rPr lang="hy-AM" dirty="0"/>
              <a:t>Կոմպիլացիա, վերջնական մեքենայական կոդի ստացում</a:t>
            </a:r>
          </a:p>
          <a:p>
            <a:r>
              <a:rPr lang="hy-AM" dirty="0"/>
              <a:t>Ստացված մեքենայական կոդի թողարկում</a:t>
            </a:r>
          </a:p>
          <a:p>
            <a:r>
              <a:rPr lang="hy-AM" dirty="0"/>
              <a:t>Ստացված արդյունքների արտապատկերում</a:t>
            </a:r>
            <a:endParaRPr lang="en-US" dirty="0"/>
          </a:p>
          <a:p>
            <a:r>
              <a:rPr lang="en-US" dirty="0"/>
              <a:t>Debugging</a:t>
            </a:r>
          </a:p>
          <a:p>
            <a:endParaRPr lang="en-US" dirty="0"/>
          </a:p>
          <a:p>
            <a:r>
              <a:rPr lang="hy-AM" dirty="0"/>
              <a:t>Օնլայն խմբագրիչներ</a:t>
            </a:r>
          </a:p>
          <a:p>
            <a:pPr lvl="1"/>
            <a:r>
              <a:rPr lang="en-US" dirty="0">
                <a:hlinkClick r:id="rId2"/>
              </a:rPr>
              <a:t>https://replit.com/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http://cpp.sh/</a:t>
            </a:r>
            <a:endParaRPr lang="en-US" dirty="0"/>
          </a:p>
          <a:p>
            <a:pPr lvl="1"/>
            <a:r>
              <a:rPr lang="en-US" dirty="0"/>
              <a:t>https://www.onlinegdb.com/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8E05B2B-106F-4E11-A347-873776EF264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B7247B-0724-4D6C-8EFB-D8736C64887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7C510-48B2-4DA7-B08C-6CEC55C992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15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5614BA-6C05-41C7-8A67-7F2071295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0" y="3763989"/>
            <a:ext cx="3700855" cy="2125407"/>
          </a:xfrm>
          <a:prstGeom prst="rect">
            <a:avLst/>
          </a:prstGeom>
        </p:spPr>
      </p:pic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71B57F-84B2-47D2-ADBC-3221965A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>
          <a:xfrm>
            <a:off x="0" y="0"/>
            <a:ext cx="8329613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0830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5F922-7952-4E87-9815-1D6784B35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y-AM" dirty="0"/>
              <a:t>Հարցեր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DFE8B5-4B78-488E-85DC-B9A650801C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7555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4C582A2-A406-4C9B-A3DA-BA4EECAB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y-AM" dirty="0"/>
              <a:t>Ներածություն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56610ED-3E2D-4E6A-ABD0-150F203E6B4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1" y="2667000"/>
            <a:ext cx="4785360" cy="3660648"/>
          </a:xfrm>
        </p:spPr>
        <p:txBody>
          <a:bodyPr>
            <a:normAutofit/>
          </a:bodyPr>
          <a:lstStyle/>
          <a:p>
            <a:r>
              <a:rPr lang="hy-AM" dirty="0"/>
              <a:t>Խնդրի դրվածք</a:t>
            </a:r>
          </a:p>
          <a:p>
            <a:r>
              <a:rPr lang="hy-AM" dirty="0"/>
              <a:t>Խնդրի լուծման ալգորիթմ</a:t>
            </a:r>
          </a:p>
          <a:p>
            <a:pPr lvl="1"/>
            <a:r>
              <a:rPr lang="hy-AM" dirty="0"/>
              <a:t>Գործողությունների, հրամանների որոշակի ամբողջություն, որը բերում է խնդրի լուծմանը</a:t>
            </a:r>
          </a:p>
          <a:p>
            <a:r>
              <a:rPr lang="hy-AM" dirty="0"/>
              <a:t>Գործիքների ընտրություն</a:t>
            </a:r>
          </a:p>
          <a:p>
            <a:r>
              <a:rPr lang="hy-AM" dirty="0"/>
              <a:t>Մշակված ալգորիթմի իրագործում</a:t>
            </a:r>
          </a:p>
          <a:p>
            <a:r>
              <a:rPr lang="hy-AM" dirty="0"/>
              <a:t>Ստացված արդյունքի գնահատում</a:t>
            </a:r>
          </a:p>
          <a:p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C965B6-7E38-4D37-8DC4-198F7E2181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hy-AM" dirty="0"/>
              <a:t>Խնդրից՝ լուծում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44A039-11AB-474F-8746-9A34D1C39C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8" name="Text Placeholder 119">
            <a:extLst>
              <a:ext uri="{FF2B5EF4-FFF2-40B4-BE49-F238E27FC236}">
                <a16:creationId xmlns:a16="http://schemas.microsoft.com/office/drawing/2014/main" id="{6E5B80C5-6B42-4867-88CC-660291DD3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3060" y="6641305"/>
            <a:ext cx="173736" cy="1524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D2A5B748-37FD-448D-997E-B1D33265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>
          <a:xfrm>
            <a:off x="0" y="0"/>
            <a:ext cx="8329613" cy="457200"/>
          </a:xfr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81225532-AD81-4B73-AF0E-D312179891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2785923"/>
            <a:ext cx="9144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308440-C6BF-40F1-ACAA-CEB6EAD71A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3800" y="2816268"/>
            <a:ext cx="951961" cy="1008127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A4FC18D2-2A42-4410-A902-2171299DD5AD}"/>
              </a:ext>
            </a:extLst>
          </p:cNvPr>
          <p:cNvSpPr/>
          <p:nvPr/>
        </p:nvSpPr>
        <p:spPr>
          <a:xfrm>
            <a:off x="6553200" y="3124200"/>
            <a:ext cx="914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Tools outline">
            <a:extLst>
              <a:ext uri="{FF2B5EF4-FFF2-40B4-BE49-F238E27FC236}">
                <a16:creationId xmlns:a16="http://schemas.microsoft.com/office/drawing/2014/main" id="{B0472237-72FB-4C43-BD9E-B71B48F801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17531" y="2819400"/>
            <a:ext cx="914400" cy="914400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83362D8A-CF06-4CBB-9C9C-156605DA7D3E}"/>
              </a:ext>
            </a:extLst>
          </p:cNvPr>
          <p:cNvSpPr/>
          <p:nvPr/>
        </p:nvSpPr>
        <p:spPr>
          <a:xfrm>
            <a:off x="8724361" y="3124200"/>
            <a:ext cx="724439" cy="262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98BD067-48C4-4A61-BDBA-DCC1D0814D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6400" y="4876800"/>
            <a:ext cx="1364303" cy="1300251"/>
          </a:xfrm>
          <a:prstGeom prst="rect">
            <a:avLst/>
          </a:prstGeom>
        </p:spPr>
      </p:pic>
      <p:sp>
        <p:nvSpPr>
          <p:cNvPr id="19" name="Arrow: Down 18">
            <a:extLst>
              <a:ext uri="{FF2B5EF4-FFF2-40B4-BE49-F238E27FC236}">
                <a16:creationId xmlns:a16="http://schemas.microsoft.com/office/drawing/2014/main" id="{97D3CD17-8F35-40E7-9433-0DD273307398}"/>
              </a:ext>
            </a:extLst>
          </p:cNvPr>
          <p:cNvSpPr/>
          <p:nvPr/>
        </p:nvSpPr>
        <p:spPr>
          <a:xfrm>
            <a:off x="9753600" y="3824395"/>
            <a:ext cx="304800" cy="7476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 descr="Checkmark with solid fill">
            <a:extLst>
              <a:ext uri="{FF2B5EF4-FFF2-40B4-BE49-F238E27FC236}">
                <a16:creationId xmlns:a16="http://schemas.microsoft.com/office/drawing/2014/main" id="{5F30D411-2CD6-4615-99CB-576A6C14EC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17963" y="5069725"/>
            <a:ext cx="914400" cy="914400"/>
          </a:xfrm>
          <a:prstGeom prst="rect">
            <a:avLst/>
          </a:prstGeom>
        </p:spPr>
      </p:pic>
      <p:sp>
        <p:nvSpPr>
          <p:cNvPr id="22" name="Arrow: Left 21">
            <a:extLst>
              <a:ext uri="{FF2B5EF4-FFF2-40B4-BE49-F238E27FC236}">
                <a16:creationId xmlns:a16="http://schemas.microsoft.com/office/drawing/2014/main" id="{BFB08500-54A5-4DE9-BAAE-4C94E7AD1E76}"/>
              </a:ext>
            </a:extLst>
          </p:cNvPr>
          <p:cNvSpPr/>
          <p:nvPr/>
        </p:nvSpPr>
        <p:spPr>
          <a:xfrm>
            <a:off x="8267161" y="5257800"/>
            <a:ext cx="724439" cy="26207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72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  <p:bldP spid="19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CC133-2135-438B-8DA1-5ED1061C0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y-AM" dirty="0"/>
              <a:t>Ներածություն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A7854-CDFB-4FFD-8F06-3D30B85C08E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hy-AM" dirty="0"/>
              <a:t>Համակարգիչը՝ խնդիրների լուծման համապիտանի</a:t>
            </a:r>
            <a:r>
              <a:rPr lang="ru-RU" dirty="0"/>
              <a:t>(</a:t>
            </a:r>
            <a:r>
              <a:rPr lang="en-US" dirty="0"/>
              <a:t>universal</a:t>
            </a:r>
            <a:r>
              <a:rPr lang="ru-RU" dirty="0"/>
              <a:t>)</a:t>
            </a:r>
            <a:r>
              <a:rPr lang="hy-AM" dirty="0"/>
              <a:t> գործիք</a:t>
            </a:r>
          </a:p>
          <a:p>
            <a:pPr lvl="1"/>
            <a:r>
              <a:rPr lang="hy-AM" dirty="0"/>
              <a:t>Միլիոնավոր գործողություններ կարճ ժամանակահատվածում</a:t>
            </a:r>
          </a:p>
          <a:p>
            <a:pPr lvl="1"/>
            <a:r>
              <a:rPr lang="hy-AM" dirty="0"/>
              <a:t>Տեղեկատվության փոխանակում՝ անկախ տեղակայումից</a:t>
            </a:r>
            <a:r>
              <a:rPr lang="en-US" dirty="0"/>
              <a:t> (network</a:t>
            </a:r>
            <a:r>
              <a:rPr lang="hy-AM" dirty="0"/>
              <a:t>, համացանց</a:t>
            </a:r>
            <a:r>
              <a:rPr lang="en-US" dirty="0"/>
              <a:t>)</a:t>
            </a:r>
            <a:endParaRPr lang="hy-AM" dirty="0"/>
          </a:p>
          <a:p>
            <a:pPr lvl="1"/>
            <a:r>
              <a:rPr lang="hy-AM" dirty="0"/>
              <a:t>Տեղեկատվության պահեստավորում </a:t>
            </a:r>
            <a:r>
              <a:rPr lang="ru-RU" dirty="0"/>
              <a:t>(</a:t>
            </a:r>
            <a:r>
              <a:rPr lang="en-US" dirty="0"/>
              <a:t>data bases</a:t>
            </a:r>
            <a:r>
              <a:rPr lang="hy-AM" dirty="0"/>
              <a:t>, շտեմարաններ</a:t>
            </a:r>
            <a:r>
              <a:rPr lang="ru-RU" dirty="0"/>
              <a:t>)</a:t>
            </a:r>
            <a:endParaRPr lang="hy-AM" dirty="0"/>
          </a:p>
          <a:p>
            <a:pPr lvl="1"/>
            <a:r>
              <a:rPr lang="hy-AM" dirty="0"/>
              <a:t>Կրկնվող գործողությունների ավտոմատացում</a:t>
            </a:r>
          </a:p>
          <a:p>
            <a:pPr lvl="1"/>
            <a:endParaRPr lang="ru-RU" dirty="0">
              <a:solidFill>
                <a:srgbClr val="92D050"/>
              </a:solidFill>
            </a:endParaRPr>
          </a:p>
          <a:p>
            <a:pPr lvl="1"/>
            <a:r>
              <a:rPr lang="hy-AM" dirty="0"/>
              <a:t>Համակարգիչները «խելացի չեն» </a:t>
            </a:r>
            <a:r>
              <a:rPr lang="ru-RU" dirty="0"/>
              <a:t>(</a:t>
            </a:r>
            <a:r>
              <a:rPr lang="hy-AM" dirty="0"/>
              <a:t>մարդու պես </a:t>
            </a:r>
            <a:r>
              <a:rPr lang="ru-RU" dirty="0">
                <a:sym typeface="Wingdings" panose="05000000000000000000" pitchFamily="2" charset="2"/>
              </a:rPr>
              <a:t> </a:t>
            </a:r>
            <a:r>
              <a:rPr lang="ru-RU" dirty="0"/>
              <a:t>)</a:t>
            </a:r>
            <a:endParaRPr lang="hy-AM" dirty="0"/>
          </a:p>
          <a:p>
            <a:pPr lvl="1"/>
            <a:r>
              <a:rPr lang="hy-AM" dirty="0"/>
              <a:t>Համակարգչի </a:t>
            </a:r>
            <a:r>
              <a:rPr lang="en-US" dirty="0"/>
              <a:t>“</a:t>
            </a:r>
            <a:r>
              <a:rPr lang="hy-AM" dirty="0"/>
              <a:t>մայրենի</a:t>
            </a:r>
            <a:r>
              <a:rPr lang="en-US" dirty="0"/>
              <a:t>”</a:t>
            </a:r>
            <a:r>
              <a:rPr lang="hy-AM" dirty="0"/>
              <a:t> լեզուն տարբեր է մարդկայինից </a:t>
            </a:r>
            <a:r>
              <a:rPr lang="ru-RU" dirty="0"/>
              <a:t>(??!!)</a:t>
            </a:r>
          </a:p>
          <a:p>
            <a:pPr lvl="1"/>
            <a:r>
              <a:rPr lang="hy-AM" dirty="0"/>
              <a:t>Պետք է ստանան հստակ հրամաններ՝ գործողություն իրագործելու համար</a:t>
            </a:r>
            <a:endParaRPr lang="ru-RU" dirty="0"/>
          </a:p>
          <a:p>
            <a:pPr lvl="1"/>
            <a:r>
              <a:rPr lang="hy-AM" dirty="0"/>
              <a:t>Անհրաժեշտ են ԾՐԱԳՐԵՐ՝ համակարգչին «աշխատեցնելու համար»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C644EE-7F00-4C60-A963-F07E2B35D8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hy-AM" dirty="0"/>
              <a:t>Համակարգիչը՝ գործիք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76F96-A65A-4542-8083-C3F531D20C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3</a:t>
            </a:fld>
            <a:endParaRPr lang="en-US" noProof="0" dirty="0"/>
          </a:p>
        </p:txBody>
      </p:sp>
      <p:pic>
        <p:nvPicPr>
          <p:cNvPr id="23" name="Graphic 22" descr="Thumbs up sign outline">
            <a:extLst>
              <a:ext uri="{FF2B5EF4-FFF2-40B4-BE49-F238E27FC236}">
                <a16:creationId xmlns:a16="http://schemas.microsoft.com/office/drawing/2014/main" id="{6054A394-B45C-4EC3-8B0D-8D84166F6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9800" y="2971800"/>
            <a:ext cx="914400" cy="914400"/>
          </a:xfrm>
          <a:prstGeom prst="rect">
            <a:avLst/>
          </a:prstGeom>
        </p:spPr>
      </p:pic>
      <p:pic>
        <p:nvPicPr>
          <p:cNvPr id="25" name="Graphic 24" descr="Thumbs Down outline">
            <a:extLst>
              <a:ext uri="{FF2B5EF4-FFF2-40B4-BE49-F238E27FC236}">
                <a16:creationId xmlns:a16="http://schemas.microsoft.com/office/drawing/2014/main" id="{717CDF41-96C2-4C5F-AC31-53286D4BA0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29800" y="4938577"/>
            <a:ext cx="914400" cy="914400"/>
          </a:xfrm>
          <a:prstGeom prst="rect">
            <a:avLst/>
          </a:prstGeom>
        </p:spPr>
      </p:pic>
      <p:pic>
        <p:nvPicPr>
          <p:cNvPr id="26" name="Picture Placeholder 5">
            <a:extLst>
              <a:ext uri="{FF2B5EF4-FFF2-40B4-BE49-F238E27FC236}">
                <a16:creationId xmlns:a16="http://schemas.microsoft.com/office/drawing/2014/main" id="{5AE2A64D-BF36-4DC3-9BD0-D557F7793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>
          <a:xfrm>
            <a:off x="0" y="0"/>
            <a:ext cx="8329613" cy="457200"/>
          </a:xfrm>
        </p:spPr>
      </p:pic>
    </p:spTree>
    <p:extLst>
      <p:ext uri="{BB962C8B-B14F-4D97-AF65-F5344CB8AC3E}">
        <p14:creationId xmlns:p14="http://schemas.microsoft.com/office/powerpoint/2010/main" val="2199240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E711DD8-94D4-4D37-AEA6-4F7501194F0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FE993-9C77-4A8F-BA80-68D1972D33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F4AF01-C4B5-49C6-8397-70989B7E4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y-AM" sz="3600" dirty="0"/>
              <a:t>Ժոզեֆ Վեյզենբաում</a:t>
            </a:r>
            <a:endParaRPr lang="en-US" sz="36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1058CA2-D57F-476F-9619-5908CA98FD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y-AM" dirty="0"/>
              <a:t>«Համակարգիչը կանի այն, ինչ դու նրան կասես․․․ բայց դա կարող է շատ</a:t>
            </a:r>
            <a:r>
              <a:rPr lang="en-US" dirty="0"/>
              <a:t> </a:t>
            </a:r>
            <a:r>
              <a:rPr lang="hy-AM" dirty="0"/>
              <a:t>անգամ տարբերվել նրանից, ինչ դու մտքում ունեիր»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FD993E-94B6-4B13-8927-9872DC3606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346B54-7047-4977-8ACA-B3E0B5DA06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55000" lnSpcReduction="20000"/>
          </a:bodyPr>
          <a:lstStyle/>
          <a:p>
            <a:endParaRPr lang="en-US"/>
          </a:p>
        </p:txBody>
      </p:sp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94A4347D-412E-457D-827F-8E71A0033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>
          <a:xfrm>
            <a:off x="0" y="0"/>
            <a:ext cx="8329613" cy="4572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3124200 w 8329286"/>
              <a:gd name="connsiteY2" fmla="*/ 6858000 h 6858000"/>
              <a:gd name="connsiteX3" fmla="*/ 0 w 8329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3124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2286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5D72E7-20D4-4E1A-8B84-5EC1A059D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195098"/>
            <a:ext cx="3581400" cy="274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37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9E83-8877-4F4B-988E-7022821CF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y-AM" dirty="0"/>
              <a:t>Ծրագրային Ապահովում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95F00-D648-49A4-8C5F-F58C63EE3D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1" y="2667000"/>
            <a:ext cx="5852160" cy="3660648"/>
          </a:xfrm>
        </p:spPr>
        <p:txBody>
          <a:bodyPr>
            <a:normAutofit/>
          </a:bodyPr>
          <a:lstStyle/>
          <a:p>
            <a:r>
              <a:rPr lang="hy-AM" dirty="0"/>
              <a:t>Ծրագիր՝ կոնկրետ խնդրի լուծման ալգորիթմի իրականացում</a:t>
            </a:r>
          </a:p>
          <a:p>
            <a:pPr lvl="1"/>
            <a:r>
              <a:rPr lang="hy-AM" dirty="0"/>
              <a:t>Մաթեմատիկական հաշվարկ</a:t>
            </a:r>
          </a:p>
          <a:p>
            <a:pPr lvl="1"/>
            <a:r>
              <a:rPr lang="hy-AM" dirty="0"/>
              <a:t>Պատկերի մշակում</a:t>
            </a:r>
          </a:p>
          <a:p>
            <a:pPr lvl="1"/>
            <a:r>
              <a:rPr lang="hy-AM" dirty="0"/>
              <a:t>Տվյալի կոդավորում, ապակոդավորում</a:t>
            </a:r>
          </a:p>
          <a:p>
            <a:pPr lvl="1"/>
            <a:r>
              <a:rPr lang="hy-AM" dirty="0"/>
              <a:t>․․․․</a:t>
            </a:r>
            <a:endParaRPr lang="ru-RU" dirty="0"/>
          </a:p>
          <a:p>
            <a:r>
              <a:rPr lang="hy-AM" dirty="0"/>
              <a:t>Ծրագրային ապահովում</a:t>
            </a:r>
          </a:p>
          <a:p>
            <a:pPr lvl="1"/>
            <a:r>
              <a:rPr lang="hy-AM" dirty="0"/>
              <a:t>Օպերացիոն համակարգ</a:t>
            </a:r>
            <a:r>
              <a:rPr lang="ru-RU" dirty="0"/>
              <a:t>(</a:t>
            </a:r>
            <a:r>
              <a:rPr lang="en-US" dirty="0"/>
              <a:t>Windows, Linux, Mac…</a:t>
            </a:r>
            <a:r>
              <a:rPr lang="ru-RU" dirty="0"/>
              <a:t>)</a:t>
            </a:r>
            <a:endParaRPr lang="en-US" dirty="0"/>
          </a:p>
          <a:p>
            <a:r>
              <a:rPr lang="hy-AM" dirty="0"/>
              <a:t>Ապարատային ապահովում</a:t>
            </a:r>
          </a:p>
          <a:p>
            <a:pPr lvl="1"/>
            <a:r>
              <a:rPr lang="ru-RU" dirty="0"/>
              <a:t>(</a:t>
            </a:r>
            <a:r>
              <a:rPr lang="hy-AM" dirty="0"/>
              <a:t>Պրոցեսսոր, Հիշողություն, պերիֆերիալ սարքեր</a:t>
            </a:r>
            <a:r>
              <a:rPr lang="ru-RU" dirty="0"/>
              <a:t>)</a:t>
            </a:r>
            <a:endParaRPr lang="hy-AM" dirty="0"/>
          </a:p>
          <a:p>
            <a:endParaRPr lang="hy-AM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462D9DE-42FD-469B-9D8E-747178B99FB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2C819B-1553-4480-8649-DA0CDBD87F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A47A3-6274-445E-AA0C-AFDC69AB4F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5</a:t>
            </a:fld>
            <a:endParaRPr lang="en-US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7D4A2C-C289-4A4E-B975-4D71B159A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895600"/>
            <a:ext cx="2209800" cy="3314701"/>
          </a:xfrm>
          <a:prstGeom prst="rect">
            <a:avLst/>
          </a:prstGeom>
        </p:spPr>
      </p:pic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D3706F63-4DE8-4FF6-8E7E-334171806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>
          <a:xfrm>
            <a:off x="0" y="0"/>
            <a:ext cx="8329613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0814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9E83-8877-4F4B-988E-7022821CF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y-AM" dirty="0"/>
              <a:t>Համակարգչի պարզեցված կառուցվածք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462D9DE-42FD-469B-9D8E-747178B99FB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2C819B-1553-4480-8649-DA0CDBD87F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" y="1676400"/>
            <a:ext cx="10837333" cy="424732"/>
          </a:xfrm>
        </p:spPr>
        <p:txBody>
          <a:bodyPr/>
          <a:lstStyle/>
          <a:p>
            <a:r>
              <a:rPr lang="hy-AM" dirty="0"/>
              <a:t>Հիմնական կոմպոնենտներ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A47A3-6274-445E-AA0C-AFDC69AB4F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D3706F63-4DE8-4FF6-8E7E-334171806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>
          <a:xfrm>
            <a:off x="0" y="0"/>
            <a:ext cx="8329613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174B83-6C4B-44DA-8038-9A98F2820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550" y="2169436"/>
            <a:ext cx="5572664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08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9E83-8877-4F4B-988E-7022821CF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y-AM" dirty="0"/>
              <a:t>Համակարգչի պարզեցված կառուցվածք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462D9DE-42FD-469B-9D8E-747178B99FB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2C819B-1553-4480-8649-DA0CDBD87F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" y="1676400"/>
            <a:ext cx="10837333" cy="424732"/>
          </a:xfrm>
        </p:spPr>
        <p:txBody>
          <a:bodyPr/>
          <a:lstStyle/>
          <a:p>
            <a:r>
              <a:rPr lang="hy-AM" dirty="0"/>
              <a:t>Հիմնական կոմպոնենտներ , պրոցեսոր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A47A3-6274-445E-AA0C-AFDC69AB4F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7</a:t>
            </a:fld>
            <a:endParaRPr lang="en-US" noProof="0" dirty="0"/>
          </a:p>
        </p:txBody>
      </p:sp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D3706F63-4DE8-4FF6-8E7E-334171806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>
          <a:xfrm>
            <a:off x="0" y="0"/>
            <a:ext cx="8329613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EDFBF3-4BFC-4CD6-A0C4-2B1D135F4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531" y="2361426"/>
            <a:ext cx="5065509" cy="403860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03D7D1E-2932-4B40-8716-77AC7202D78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1" y="2231886"/>
            <a:ext cx="5402579" cy="4473714"/>
          </a:xfrm>
        </p:spPr>
        <p:txBody>
          <a:bodyPr>
            <a:normAutofit fontScale="85000" lnSpcReduction="20000"/>
          </a:bodyPr>
          <a:lstStyle/>
          <a:p>
            <a:r>
              <a:rPr lang="hy-AM" b="1" dirty="0"/>
              <a:t>Մուտքի միավոր </a:t>
            </a:r>
          </a:p>
          <a:p>
            <a:pPr lvl="1"/>
            <a:r>
              <a:rPr lang="hy-AM" i="1" dirty="0"/>
              <a:t>Ստացված տվյալների փոխակերպում, բեռնում համակարգում</a:t>
            </a:r>
          </a:p>
          <a:p>
            <a:r>
              <a:rPr lang="hy-AM" b="1" dirty="0"/>
              <a:t>Ելքի միավոր</a:t>
            </a:r>
          </a:p>
          <a:p>
            <a:pPr lvl="1"/>
            <a:r>
              <a:rPr lang="hy-AM" i="1" dirty="0"/>
              <a:t>Մեքենայի աշխատանքի արդյունքի տրամադրում օգտագործողին </a:t>
            </a:r>
            <a:r>
              <a:rPr lang="ru-RU" i="1" dirty="0"/>
              <a:t>(</a:t>
            </a:r>
            <a:r>
              <a:rPr lang="hy-AM" i="1" dirty="0"/>
              <a:t>աուդիո, վիդեո, փաստաթուղթ</a:t>
            </a:r>
            <a:r>
              <a:rPr lang="ru-RU" i="1" dirty="0"/>
              <a:t>)</a:t>
            </a:r>
            <a:endParaRPr lang="hy-AM" i="1" dirty="0"/>
          </a:p>
          <a:p>
            <a:r>
              <a:rPr lang="hy-AM" b="1" dirty="0"/>
              <a:t>Հիշողության միավոր</a:t>
            </a:r>
          </a:p>
          <a:p>
            <a:pPr lvl="1"/>
            <a:r>
              <a:rPr lang="hy-AM" i="1" dirty="0"/>
              <a:t>Պրոցեսորի կողմից ուղիղ հասանելի ներքին հիշողություն</a:t>
            </a:r>
          </a:p>
          <a:p>
            <a:pPr lvl="1"/>
            <a:r>
              <a:rPr lang="hy-AM" i="1" dirty="0"/>
              <a:t>Արտաքին հիշողություն, տվյալների պահպանման համար</a:t>
            </a:r>
          </a:p>
          <a:p>
            <a:r>
              <a:rPr lang="hy-AM" b="1" dirty="0"/>
              <a:t>Թվաբանական/տրամաբանական միավոր</a:t>
            </a:r>
          </a:p>
          <a:p>
            <a:pPr lvl="1"/>
            <a:r>
              <a:rPr lang="hy-AM" i="1" dirty="0"/>
              <a:t>+, -, *, /</a:t>
            </a:r>
          </a:p>
          <a:p>
            <a:r>
              <a:rPr lang="hy-AM" b="1" dirty="0"/>
              <a:t>Ղեկավարման միավոր</a:t>
            </a:r>
          </a:p>
          <a:p>
            <a:pPr lvl="1"/>
            <a:r>
              <a:rPr lang="hy-AM" i="1" dirty="0"/>
              <a:t>Տվյալների տրամադրում ԹՏՍ-ին հիշողությունից</a:t>
            </a:r>
          </a:p>
          <a:p>
            <a:pPr lvl="1"/>
            <a:r>
              <a:rPr lang="hy-AM" i="1" dirty="0"/>
              <a:t>Արդյունքների պահպանում հիշողությունում</a:t>
            </a:r>
          </a:p>
          <a:p>
            <a:pPr lvl="1"/>
            <a:r>
              <a:rPr lang="hy-AM" i="1" dirty="0"/>
              <a:t>Հիշողության, Մուտքի/ելքի, սարքերի ղեկավարում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72952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C43EF-BAD0-4019-83D1-ECB71D215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y-AM" dirty="0"/>
              <a:t>Օպերացիոն Համակարգ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FDBD3-0AC1-44A0-9F1F-A3719F32530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2365115"/>
            <a:ext cx="6080759" cy="3914548"/>
          </a:xfrm>
        </p:spPr>
        <p:txBody>
          <a:bodyPr>
            <a:normAutofit lnSpcReduction="10000"/>
          </a:bodyPr>
          <a:lstStyle/>
          <a:p>
            <a:r>
              <a:rPr lang="hy-AM" dirty="0"/>
              <a:t>Ծրագրերի խումբ, որը կառավարում է համակարգչային ռեսուրսները և ընդհանուր ծառայություններ է մատակարարում կիրառական ծրագրերին</a:t>
            </a:r>
          </a:p>
          <a:p>
            <a:r>
              <a:rPr lang="hy-AM" dirty="0"/>
              <a:t>Կատարվող գործողությունների պլանավորում, հերթի ձևավորում</a:t>
            </a:r>
          </a:p>
          <a:p>
            <a:r>
              <a:rPr lang="hy-AM" dirty="0"/>
              <a:t>Պրոցեսորի ժամանակի, հիշողության ղեկավարում</a:t>
            </a:r>
          </a:p>
          <a:p>
            <a:r>
              <a:rPr lang="hy-AM" dirty="0"/>
              <a:t>Մուտքի, ելքի սարքավորումների հասանելիության ապահովում, դրանց ղեկավարում</a:t>
            </a:r>
          </a:p>
          <a:p>
            <a:r>
              <a:rPr lang="hy-AM" dirty="0"/>
              <a:t>Օգտագործողի ինտերֆեյսի տրամադրում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B30B496-D397-4699-8327-6DE1C0B3E5F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F999E7-A247-401E-BB15-DAE6D7D2A9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hy-AM" dirty="0"/>
              <a:t>Հիմնական ֆունկցիաներ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8AFED-DBA3-493F-8471-B46C1AC60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8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928B3C-765F-4B0E-8377-DCA078CB3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3329547"/>
            <a:ext cx="4724400" cy="2217635"/>
          </a:xfrm>
          <a:prstGeom prst="rect">
            <a:avLst/>
          </a:prstGeom>
        </p:spPr>
      </p:pic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2C649CEA-F00D-49BB-815A-430C5447E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>
          <a:xfrm>
            <a:off x="0" y="0"/>
            <a:ext cx="8329613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9562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44C8D-20EB-4253-B5F4-F130EAA63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y-AM" dirty="0"/>
              <a:t>Օպերացիոն Համակարգ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52943-AD99-4B93-A253-B247EF9C9D6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2667000"/>
            <a:ext cx="5928359" cy="4038600"/>
          </a:xfrm>
        </p:spPr>
        <p:txBody>
          <a:bodyPr>
            <a:normAutofit fontScale="92500" lnSpcReduction="10000"/>
          </a:bodyPr>
          <a:lstStyle/>
          <a:p>
            <a:r>
              <a:rPr lang="hy-AM" dirty="0"/>
              <a:t>Ծրագրերի կատարման համար պրոցեսների ստեղծում, ապարատային ռեսուրսների տրամադրում, պրիորիտետի վերագրում, ծրագրի մեքենայական կոդի բեռնում հիմնական հիշողություն, ծրագրի թողարկում</a:t>
            </a:r>
          </a:p>
          <a:p>
            <a:r>
              <a:rPr lang="hy-AM" dirty="0"/>
              <a:t>Ընդհատումներ</a:t>
            </a:r>
          </a:p>
          <a:p>
            <a:r>
              <a:rPr lang="hy-AM" dirty="0"/>
              <a:t>Հիշողության ղեկավարում – ծրագրերի համար առանձին սեգմենտների/էջերի հատկացում, ազատում</a:t>
            </a:r>
          </a:p>
          <a:p>
            <a:r>
              <a:rPr lang="hy-AM" dirty="0"/>
              <a:t>Վիրտուալ հիշողություն</a:t>
            </a:r>
          </a:p>
          <a:p>
            <a:r>
              <a:rPr lang="hy-AM" dirty="0"/>
              <a:t>Արտաքին հիշողության դիմումներ և ֆայլային համակարգ</a:t>
            </a:r>
          </a:p>
          <a:p>
            <a:r>
              <a:rPr lang="hy-AM" dirty="0"/>
              <a:t>Արտաքին սարքերի դրայվերներ</a:t>
            </a:r>
          </a:p>
          <a:p>
            <a:pPr lvl="1"/>
            <a:endParaRPr lang="hy-AM" dirty="0"/>
          </a:p>
          <a:p>
            <a:pPr lvl="1"/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6459EBC-9C48-4055-B718-A6DAAE9FBA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CED93F-65C5-48A8-99E8-19B10388FE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hy-AM" dirty="0"/>
              <a:t>Հիմնական բաղադրիչներ՝ միջուկ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4909E-79E4-4388-A811-102DA89F0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8E7E8F-1521-4601-A913-6481DAD536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62"/>
          <a:stretch/>
        </p:blipFill>
        <p:spPr>
          <a:xfrm>
            <a:off x="6675121" y="3318510"/>
            <a:ext cx="5513069" cy="3505200"/>
          </a:xfrm>
          <a:prstGeom prst="rect">
            <a:avLst/>
          </a:prstGeom>
        </p:spPr>
      </p:pic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CE3743BA-6436-40EE-97C4-9C33AC1C8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>
          <a:xfrm>
            <a:off x="0" y="0"/>
            <a:ext cx="8329613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12287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ernClassicBlock-3">
  <a:themeElements>
    <a:clrScheme name="MSFT_ELT_ModernClassicBlock_03">
      <a:dk1>
        <a:sysClr val="windowText" lastClr="000000"/>
      </a:dk1>
      <a:lt1>
        <a:sysClr val="window" lastClr="FFFFFF"/>
      </a:lt1>
      <a:dk2>
        <a:srgbClr val="43467B"/>
      </a:dk2>
      <a:lt2>
        <a:srgbClr val="DFE3E5"/>
      </a:lt2>
      <a:accent1>
        <a:srgbClr val="43467B"/>
      </a:accent1>
      <a:accent2>
        <a:srgbClr val="E58C09"/>
      </a:accent2>
      <a:accent3>
        <a:srgbClr val="2683C6"/>
      </a:accent3>
      <a:accent4>
        <a:srgbClr val="EEC621"/>
      </a:accent4>
      <a:accent5>
        <a:srgbClr val="1D9BA1"/>
      </a:accent5>
      <a:accent6>
        <a:srgbClr val="87175F"/>
      </a:accent6>
      <a:hlink>
        <a:srgbClr val="0070C0"/>
      </a:hlink>
      <a:folHlink>
        <a:srgbClr val="C00000"/>
      </a:folHlink>
    </a:clrScheme>
    <a:fontScheme name="MSFT_ELT_ModernClassicBlock_03">
      <a:majorFont>
        <a:latin typeface="Tw Cen MT Condensed"/>
        <a:ea typeface=""/>
        <a:cs typeface=""/>
      </a:majorFont>
      <a:minorFont>
        <a:latin typeface="Tw Cen MT"/>
        <a:ea typeface=""/>
        <a:cs typeface="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LT_Template_ModernClassicBlockLT_v4" id="{30DDF308-B484-4DB0-8959-4BA762476498}" vid="{49FD44A8-5F40-4E6E-BC83-04BD3C4DB2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BFCA5F6-1A5A-4D78-BDE2-C793B61E0E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A86D9CC-0D9D-4BFE-B3F3-26F480BF8C8A}">
  <ds:schemaRefs>
    <ds:schemaRef ds:uri="http://schemas.microsoft.com/office/2006/documentManagement/types"/>
    <ds:schemaRef ds:uri="http://purl.org/dc/terms/"/>
    <ds:schemaRef ds:uri="16c05727-aa75-4e4a-9b5f-8a80a1165891"/>
    <ds:schemaRef ds:uri="71af3243-3dd4-4a8d-8c0d-dd76da1f02a5"/>
    <ds:schemaRef ds:uri="http://www.w3.org/XML/1998/namespace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106BD98-E608-40A1-98A8-93D5976215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classic block presentation</Template>
  <TotalTime>1565</TotalTime>
  <Words>622</Words>
  <Application>Microsoft Office PowerPoint</Application>
  <PresentationFormat>Widescreen</PresentationFormat>
  <Paragraphs>139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Tw Cen MT</vt:lpstr>
      <vt:lpstr>Tw Cen MT Condensed</vt:lpstr>
      <vt:lpstr>Wingdings 3</vt:lpstr>
      <vt:lpstr>ModernClassicBlock-3</vt:lpstr>
      <vt:lpstr>Արմաթ Դասավանդողների վերապատրաստում C++  </vt:lpstr>
      <vt:lpstr>Ներածություն</vt:lpstr>
      <vt:lpstr>Ներածություն</vt:lpstr>
      <vt:lpstr>Ժոզեֆ Վեյզենբաում</vt:lpstr>
      <vt:lpstr>Ծրագրային Ապահովում</vt:lpstr>
      <vt:lpstr>Համակարգչի պարզեցված կառուցվածք</vt:lpstr>
      <vt:lpstr>Համակարգչի պարզեցված կառուցվածք</vt:lpstr>
      <vt:lpstr>Օպերացիոն Համակարգ</vt:lpstr>
      <vt:lpstr>Օպերացիոն Համակարգ</vt:lpstr>
      <vt:lpstr>Օպերացիոն Համակարգ</vt:lpstr>
      <vt:lpstr>Ծրագրավորման լեզուներ</vt:lpstr>
      <vt:lpstr>Ծրագրավորման լեզուներ</vt:lpstr>
      <vt:lpstr>Ծրագրավորման լեզուներ</vt:lpstr>
      <vt:lpstr>Ի՞նչու  C++</vt:lpstr>
      <vt:lpstr>Խմբագրիչներ</vt:lpstr>
      <vt:lpstr>Հարցեր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Արմաթ Դասավանդողների վերապատրաստում C++ </dc:title>
  <dc:creator>Vahram Aharonyan</dc:creator>
  <cp:lastModifiedBy>Vahram Aharonyan</cp:lastModifiedBy>
  <cp:revision>8</cp:revision>
  <dcterms:created xsi:type="dcterms:W3CDTF">2021-10-13T14:16:11Z</dcterms:created>
  <dcterms:modified xsi:type="dcterms:W3CDTF">2021-10-14T16:49:29Z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